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Lst>
  <p:notesMasterIdLst>
    <p:notesMasterId r:id="rId9"/>
  </p:notesMasterIdLst>
  <p:sldIdLst>
    <p:sldId id="279" r:id="rId3"/>
    <p:sldId id="280" r:id="rId4"/>
    <p:sldId id="302" r:id="rId5"/>
    <p:sldId id="303" r:id="rId6"/>
    <p:sldId id="306" r:id="rId7"/>
    <p:sldId id="28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04" autoAdjust="0"/>
    <p:restoredTop sz="94660"/>
  </p:normalViewPr>
  <p:slideViewPr>
    <p:cSldViewPr snapToObjects="1">
      <p:cViewPr>
        <p:scale>
          <a:sx n="76" d="100"/>
          <a:sy n="76" d="100"/>
        </p:scale>
        <p:origin x="-870" y="-684"/>
      </p:cViewPr>
      <p:guideLst>
        <p:guide orient="horz" pos="1152"/>
        <p:guide pos="158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C6E69E-9C1A-46DF-BF67-593E29F12E45}" type="doc">
      <dgm:prSet loTypeId="urn:microsoft.com/office/officeart/2005/8/layout/radial6" loCatId="cycle" qsTypeId="urn:microsoft.com/office/officeart/2005/8/quickstyle/simple5" qsCatId="simple" csTypeId="urn:microsoft.com/office/officeart/2005/8/colors/accent1_1" csCatId="accent1" phldr="1"/>
      <dgm:spPr/>
      <dgm:t>
        <a:bodyPr/>
        <a:lstStyle/>
        <a:p>
          <a:endParaRPr lang="en-GB"/>
        </a:p>
      </dgm:t>
    </dgm:pt>
    <dgm:pt modelId="{CD6DDB62-1028-4243-B7CE-E9B97EF0AAC6}">
      <dgm:prSet phldrT="[Text]" custT="1"/>
      <dgm:spPr>
        <a:ln w="19050">
          <a:solidFill>
            <a:schemeClr val="tx1"/>
          </a:solidFill>
        </a:ln>
      </dgm:spPr>
      <dgm:t>
        <a:bodyPr/>
        <a:lstStyle/>
        <a:p>
          <a:r>
            <a:rPr lang="en-GB" sz="1100" b="0" kern="1200" dirty="0" smtClean="0">
              <a:solidFill>
                <a:schemeClr val="tx1">
                  <a:lumMod val="75000"/>
                  <a:lumOff val="25000"/>
                </a:schemeClr>
              </a:solidFill>
              <a:latin typeface="Calibri" pitchFamily="34" charset="0"/>
              <a:ea typeface="+mn-ea"/>
              <a:cs typeface="Calibri" pitchFamily="34" charset="0"/>
            </a:rPr>
            <a:t>Contact</a:t>
          </a:r>
          <a:r>
            <a:rPr lang="en-GB" sz="1100" b="0" kern="1200" dirty="0" smtClean="0">
              <a:solidFill>
                <a:schemeClr val="tx1">
                  <a:lumMod val="75000"/>
                  <a:lumOff val="25000"/>
                </a:schemeClr>
              </a:solidFill>
              <a:latin typeface="Calibri" pitchFamily="34" charset="0"/>
              <a:cs typeface="Calibri" pitchFamily="34" charset="0"/>
            </a:rPr>
            <a:t> </a:t>
          </a:r>
          <a:br>
            <a:rPr lang="en-GB" sz="1100" b="0" kern="1200" dirty="0" smtClean="0">
              <a:solidFill>
                <a:schemeClr val="tx1">
                  <a:lumMod val="75000"/>
                  <a:lumOff val="25000"/>
                </a:schemeClr>
              </a:solidFill>
              <a:latin typeface="Calibri" pitchFamily="34" charset="0"/>
              <a:cs typeface="Calibri" pitchFamily="34" charset="0"/>
            </a:rPr>
          </a:br>
          <a:r>
            <a:rPr lang="en-GB" sz="1100" b="0" kern="1200" dirty="0" smtClean="0">
              <a:solidFill>
                <a:schemeClr val="tx1">
                  <a:lumMod val="75000"/>
                  <a:lumOff val="25000"/>
                </a:schemeClr>
              </a:solidFill>
              <a:latin typeface="Calibri" pitchFamily="34" charset="0"/>
              <a:ea typeface="+mn-ea"/>
              <a:cs typeface="Calibri" pitchFamily="34" charset="0"/>
            </a:rPr>
            <a:t>Zone</a:t>
          </a:r>
          <a:endParaRPr lang="en-GB" sz="1100" b="0" kern="1200" dirty="0">
            <a:solidFill>
              <a:schemeClr val="tx1">
                <a:lumMod val="75000"/>
                <a:lumOff val="25000"/>
              </a:schemeClr>
            </a:solidFill>
            <a:latin typeface="Calibri" pitchFamily="34" charset="0"/>
            <a:ea typeface="+mn-ea"/>
            <a:cs typeface="Calibri" pitchFamily="34" charset="0"/>
          </a:endParaRPr>
        </a:p>
      </dgm:t>
    </dgm:pt>
    <dgm:pt modelId="{8790FD64-DCD6-4EB1-AB9C-5AB412BC9BC6}" type="parTrans" cxnId="{3113257D-62B8-407B-AA2B-DF1F4EB6E335}">
      <dgm:prSet/>
      <dgm:spPr/>
      <dgm:t>
        <a:bodyPr/>
        <a:lstStyle/>
        <a:p>
          <a:endParaRPr lang="en-GB" sz="1200"/>
        </a:p>
      </dgm:t>
    </dgm:pt>
    <dgm:pt modelId="{876F1AFA-2916-4047-BF26-47116406407B}" type="sibTrans" cxnId="{3113257D-62B8-407B-AA2B-DF1F4EB6E335}">
      <dgm:prSet/>
      <dgm:spPr/>
      <dgm:t>
        <a:bodyPr/>
        <a:lstStyle/>
        <a:p>
          <a:endParaRPr lang="en-GB" sz="1200"/>
        </a:p>
      </dgm:t>
    </dgm:pt>
    <dgm:pt modelId="{AA18991E-1754-43AC-8EA7-97C658D5F2B4}">
      <dgm:prSet phldrT="[Text]" custT="1"/>
      <dgm:spPr>
        <a:ln w="19050">
          <a:solidFill>
            <a:srgbClr val="00B050"/>
          </a:solidFill>
        </a:ln>
      </dgm:spPr>
      <dgm:t>
        <a:bodyPr/>
        <a:lstStyle/>
        <a:p>
          <a:r>
            <a:rPr lang="en-GB" sz="1100" b="0" dirty="0" smtClean="0">
              <a:latin typeface="Calibri" pitchFamily="34" charset="0"/>
              <a:cs typeface="Calibri" pitchFamily="34" charset="0"/>
            </a:rPr>
            <a:t>Administration Centre</a:t>
          </a:r>
          <a:endParaRPr lang="en-GB" sz="1100" b="0" dirty="0">
            <a:latin typeface="Calibri" pitchFamily="34" charset="0"/>
            <a:cs typeface="Calibri" pitchFamily="34" charset="0"/>
          </a:endParaRPr>
        </a:p>
      </dgm:t>
    </dgm:pt>
    <dgm:pt modelId="{FF7D6FC9-BD52-4D08-9593-2B6225CF1E46}" type="parTrans" cxnId="{4DCC9692-5FB6-4B45-8FAD-EE388C352874}">
      <dgm:prSet/>
      <dgm:spPr/>
      <dgm:t>
        <a:bodyPr/>
        <a:lstStyle/>
        <a:p>
          <a:endParaRPr lang="en-GB" sz="1200"/>
        </a:p>
      </dgm:t>
    </dgm:pt>
    <dgm:pt modelId="{5D7F0F1E-53CF-4762-8C6F-03C264AD03D2}" type="sibTrans" cxnId="{4DCC9692-5FB6-4B45-8FAD-EE388C352874}">
      <dgm:prSet/>
      <dgm:spPr/>
      <dgm:t>
        <a:bodyPr/>
        <a:lstStyle/>
        <a:p>
          <a:endParaRPr lang="en-GB" sz="1200"/>
        </a:p>
      </dgm:t>
    </dgm:pt>
    <dgm:pt modelId="{7292D2F8-3BBC-421C-A231-5C9EDB413A60}">
      <dgm:prSet phldrT="[Text]" custT="1"/>
      <dgm:spPr>
        <a:ln w="19050">
          <a:solidFill>
            <a:srgbClr val="C00000"/>
          </a:solidFill>
        </a:ln>
      </dgm:spPr>
      <dgm:t>
        <a:bodyPr/>
        <a:lstStyle/>
        <a:p>
          <a:r>
            <a:rPr lang="en-GB" sz="1100" b="0" dirty="0" smtClean="0">
              <a:latin typeface="Calibri" pitchFamily="34" charset="0"/>
              <a:cs typeface="Calibri" pitchFamily="34" charset="0"/>
            </a:rPr>
            <a:t>Development Core</a:t>
          </a:r>
          <a:endParaRPr lang="en-GB" sz="1100" b="0" dirty="0">
            <a:latin typeface="Calibri" pitchFamily="34" charset="0"/>
            <a:cs typeface="Calibri" pitchFamily="34" charset="0"/>
          </a:endParaRPr>
        </a:p>
      </dgm:t>
    </dgm:pt>
    <dgm:pt modelId="{B89FA970-113D-4066-B7B7-E1CB0F9297E6}" type="parTrans" cxnId="{369DDE4F-A2C8-413C-BBF5-17AFFB2074B2}">
      <dgm:prSet/>
      <dgm:spPr/>
      <dgm:t>
        <a:bodyPr/>
        <a:lstStyle/>
        <a:p>
          <a:endParaRPr lang="en-GB" sz="1200"/>
        </a:p>
      </dgm:t>
    </dgm:pt>
    <dgm:pt modelId="{05468A37-F7E5-4E37-AF33-8A47FAFE8BDC}" type="sibTrans" cxnId="{369DDE4F-A2C8-413C-BBF5-17AFFB2074B2}">
      <dgm:prSet/>
      <dgm:spPr/>
      <dgm:t>
        <a:bodyPr/>
        <a:lstStyle/>
        <a:p>
          <a:endParaRPr lang="en-GB" sz="1200">
            <a:solidFill>
              <a:schemeClr val="accent1">
                <a:lumMod val="75000"/>
              </a:schemeClr>
            </a:solidFill>
          </a:endParaRPr>
        </a:p>
      </dgm:t>
    </dgm:pt>
    <dgm:pt modelId="{2E551C9B-37F9-4893-9426-2ED436C38BAC}">
      <dgm:prSet phldrT="[Text]" custT="1"/>
      <dgm:spPr>
        <a:ln w="19050">
          <a:solidFill>
            <a:srgbClr val="FFFF00"/>
          </a:solidFill>
        </a:ln>
      </dgm:spPr>
      <dgm:t>
        <a:bodyPr/>
        <a:lstStyle/>
        <a:p>
          <a:r>
            <a:rPr lang="en-GB" sz="1100" b="0" dirty="0" smtClean="0">
              <a:latin typeface="Calibri" pitchFamily="34" charset="0"/>
              <a:cs typeface="Calibri" pitchFamily="34" charset="0"/>
            </a:rPr>
            <a:t>Elite Hub</a:t>
          </a:r>
          <a:endParaRPr lang="en-GB" sz="1100" b="0" dirty="0">
            <a:latin typeface="Calibri" pitchFamily="34" charset="0"/>
            <a:cs typeface="Calibri" pitchFamily="34" charset="0"/>
          </a:endParaRPr>
        </a:p>
      </dgm:t>
    </dgm:pt>
    <dgm:pt modelId="{240831D7-2618-4537-951B-2869E24B2D4B}" type="parTrans" cxnId="{20137319-EF2B-4054-9664-88C3A7FB3DC5}">
      <dgm:prSet/>
      <dgm:spPr/>
      <dgm:t>
        <a:bodyPr/>
        <a:lstStyle/>
        <a:p>
          <a:endParaRPr lang="en-GB" sz="1200"/>
        </a:p>
      </dgm:t>
    </dgm:pt>
    <dgm:pt modelId="{EE6D7A9A-E1A3-48F3-8AA5-2EEB67B7AACA}" type="sibTrans" cxnId="{20137319-EF2B-4054-9664-88C3A7FB3DC5}">
      <dgm:prSet/>
      <dgm:spPr/>
      <dgm:t>
        <a:bodyPr/>
        <a:lstStyle/>
        <a:p>
          <a:endParaRPr lang="en-GB" sz="1200"/>
        </a:p>
      </dgm:t>
    </dgm:pt>
    <dgm:pt modelId="{928A06B9-7D46-4B50-8D10-51D3D7DCE0F5}">
      <dgm:prSet phldrT="[Text]" custT="1"/>
      <dgm:spPr>
        <a:ln w="19050">
          <a:solidFill>
            <a:srgbClr val="0070C0"/>
          </a:solidFill>
        </a:ln>
      </dgm:spPr>
      <dgm:t>
        <a:bodyPr/>
        <a:lstStyle/>
        <a:p>
          <a:r>
            <a:rPr lang="en-GB" sz="1100" b="0" dirty="0" smtClean="0">
              <a:latin typeface="Calibri" pitchFamily="34" charset="0"/>
              <a:cs typeface="Calibri" pitchFamily="34" charset="0"/>
            </a:rPr>
            <a:t>Event Line</a:t>
          </a:r>
          <a:endParaRPr lang="en-GB" sz="1100" b="0" dirty="0">
            <a:latin typeface="Calibri" pitchFamily="34" charset="0"/>
            <a:cs typeface="Calibri" pitchFamily="34" charset="0"/>
          </a:endParaRPr>
        </a:p>
      </dgm:t>
    </dgm:pt>
    <dgm:pt modelId="{7DC07E92-3712-432B-A183-027E86983A63}" type="parTrans" cxnId="{37365EA4-622F-481E-8DA6-D13EB0D20134}">
      <dgm:prSet/>
      <dgm:spPr/>
      <dgm:t>
        <a:bodyPr/>
        <a:lstStyle/>
        <a:p>
          <a:endParaRPr lang="en-GB" sz="1200"/>
        </a:p>
      </dgm:t>
    </dgm:pt>
    <dgm:pt modelId="{0D16EC4A-04B8-4316-84C6-BE595EF3BDF2}" type="sibTrans" cxnId="{37365EA4-622F-481E-8DA6-D13EB0D20134}">
      <dgm:prSet/>
      <dgm:spPr/>
      <dgm:t>
        <a:bodyPr/>
        <a:lstStyle/>
        <a:p>
          <a:endParaRPr lang="en-GB" sz="1200"/>
        </a:p>
      </dgm:t>
    </dgm:pt>
    <dgm:pt modelId="{B20AF929-6C39-4878-8C28-88D8F12A31BF}" type="pres">
      <dgm:prSet presAssocID="{0DC6E69E-9C1A-46DF-BF67-593E29F12E45}" presName="Name0" presStyleCnt="0">
        <dgm:presLayoutVars>
          <dgm:chMax val="1"/>
          <dgm:dir/>
          <dgm:animLvl val="ctr"/>
          <dgm:resizeHandles val="exact"/>
        </dgm:presLayoutVars>
      </dgm:prSet>
      <dgm:spPr/>
      <dgm:t>
        <a:bodyPr/>
        <a:lstStyle/>
        <a:p>
          <a:endParaRPr lang="en-IE"/>
        </a:p>
      </dgm:t>
    </dgm:pt>
    <dgm:pt modelId="{5460BF92-C605-452F-B424-8E9EB6CE13AF}" type="pres">
      <dgm:prSet presAssocID="{CD6DDB62-1028-4243-B7CE-E9B97EF0AAC6}" presName="centerShape" presStyleLbl="node0" presStyleIdx="0" presStyleCnt="1" custScaleX="149241" custScaleY="140806"/>
      <dgm:spPr/>
      <dgm:t>
        <a:bodyPr/>
        <a:lstStyle/>
        <a:p>
          <a:endParaRPr lang="en-GB"/>
        </a:p>
      </dgm:t>
    </dgm:pt>
    <dgm:pt modelId="{DB7AB38B-AF87-4968-AE80-CBCFB05ECF80}" type="pres">
      <dgm:prSet presAssocID="{AA18991E-1754-43AC-8EA7-97C658D5F2B4}" presName="node" presStyleLbl="node1" presStyleIdx="0" presStyleCnt="4" custScaleX="158322" custScaleY="158322">
        <dgm:presLayoutVars>
          <dgm:bulletEnabled val="1"/>
        </dgm:presLayoutVars>
      </dgm:prSet>
      <dgm:spPr/>
      <dgm:t>
        <a:bodyPr/>
        <a:lstStyle/>
        <a:p>
          <a:endParaRPr lang="en-GB"/>
        </a:p>
      </dgm:t>
    </dgm:pt>
    <dgm:pt modelId="{797F6F5B-91D9-456C-B462-4222C775ABB0}" type="pres">
      <dgm:prSet presAssocID="{AA18991E-1754-43AC-8EA7-97C658D5F2B4}" presName="dummy" presStyleCnt="0"/>
      <dgm:spPr/>
    </dgm:pt>
    <dgm:pt modelId="{BACC65C2-2463-4B83-9CB5-BB7E740BB262}" type="pres">
      <dgm:prSet presAssocID="{5D7F0F1E-53CF-4762-8C6F-03C264AD03D2}" presName="sibTrans" presStyleLbl="sibTrans2D1" presStyleIdx="0" presStyleCnt="4"/>
      <dgm:spPr/>
      <dgm:t>
        <a:bodyPr/>
        <a:lstStyle/>
        <a:p>
          <a:endParaRPr lang="en-IE"/>
        </a:p>
      </dgm:t>
    </dgm:pt>
    <dgm:pt modelId="{9C0114FB-8A7D-4C8B-B8B2-AABC719263E6}" type="pres">
      <dgm:prSet presAssocID="{7292D2F8-3BBC-421C-A231-5C9EDB413A60}" presName="node" presStyleLbl="node1" presStyleIdx="1" presStyleCnt="4" custScaleX="158450" custScaleY="158451">
        <dgm:presLayoutVars>
          <dgm:bulletEnabled val="1"/>
        </dgm:presLayoutVars>
      </dgm:prSet>
      <dgm:spPr/>
      <dgm:t>
        <a:bodyPr/>
        <a:lstStyle/>
        <a:p>
          <a:endParaRPr lang="en-GB"/>
        </a:p>
      </dgm:t>
    </dgm:pt>
    <dgm:pt modelId="{106C0366-A219-4F9A-A5F8-A71A59A80DF6}" type="pres">
      <dgm:prSet presAssocID="{7292D2F8-3BBC-421C-A231-5C9EDB413A60}" presName="dummy" presStyleCnt="0"/>
      <dgm:spPr/>
    </dgm:pt>
    <dgm:pt modelId="{4C9DE788-6567-4439-B9BB-3F05F7ED9E8D}" type="pres">
      <dgm:prSet presAssocID="{05468A37-F7E5-4E37-AF33-8A47FAFE8BDC}" presName="sibTrans" presStyleLbl="sibTrans2D1" presStyleIdx="1" presStyleCnt="4"/>
      <dgm:spPr/>
      <dgm:t>
        <a:bodyPr/>
        <a:lstStyle/>
        <a:p>
          <a:endParaRPr lang="en-IE"/>
        </a:p>
      </dgm:t>
    </dgm:pt>
    <dgm:pt modelId="{607A2C6A-9819-4127-91CD-394EAF2370D4}" type="pres">
      <dgm:prSet presAssocID="{2E551C9B-37F9-4893-9426-2ED436C38BAC}" presName="node" presStyleLbl="node1" presStyleIdx="2" presStyleCnt="4" custScaleX="156529" custScaleY="156529">
        <dgm:presLayoutVars>
          <dgm:bulletEnabled val="1"/>
        </dgm:presLayoutVars>
      </dgm:prSet>
      <dgm:spPr/>
      <dgm:t>
        <a:bodyPr/>
        <a:lstStyle/>
        <a:p>
          <a:endParaRPr lang="en-GB"/>
        </a:p>
      </dgm:t>
    </dgm:pt>
    <dgm:pt modelId="{EB99890C-7BC0-44B1-AD7D-16171B2A010B}" type="pres">
      <dgm:prSet presAssocID="{2E551C9B-37F9-4893-9426-2ED436C38BAC}" presName="dummy" presStyleCnt="0"/>
      <dgm:spPr/>
    </dgm:pt>
    <dgm:pt modelId="{1B5BD0A4-0650-43BC-91F9-B5CB7E1C6730}" type="pres">
      <dgm:prSet presAssocID="{EE6D7A9A-E1A3-48F3-8AA5-2EEB67B7AACA}" presName="sibTrans" presStyleLbl="sibTrans2D1" presStyleIdx="2" presStyleCnt="4"/>
      <dgm:spPr/>
      <dgm:t>
        <a:bodyPr/>
        <a:lstStyle/>
        <a:p>
          <a:endParaRPr lang="en-IE"/>
        </a:p>
      </dgm:t>
    </dgm:pt>
    <dgm:pt modelId="{330EE65F-FBB6-4893-A087-9B12A0EA1D27}" type="pres">
      <dgm:prSet presAssocID="{928A06B9-7D46-4B50-8D10-51D3D7DCE0F5}" presName="node" presStyleLbl="node1" presStyleIdx="3" presStyleCnt="4" custScaleX="156093" custScaleY="156093">
        <dgm:presLayoutVars>
          <dgm:bulletEnabled val="1"/>
        </dgm:presLayoutVars>
      </dgm:prSet>
      <dgm:spPr/>
      <dgm:t>
        <a:bodyPr/>
        <a:lstStyle/>
        <a:p>
          <a:endParaRPr lang="en-GB"/>
        </a:p>
      </dgm:t>
    </dgm:pt>
    <dgm:pt modelId="{E3ECCAA2-0A19-43E6-8DC8-145B949C5105}" type="pres">
      <dgm:prSet presAssocID="{928A06B9-7D46-4B50-8D10-51D3D7DCE0F5}" presName="dummy" presStyleCnt="0"/>
      <dgm:spPr/>
    </dgm:pt>
    <dgm:pt modelId="{6A77C2B9-3788-4999-8631-8EE5DC1AFB33}" type="pres">
      <dgm:prSet presAssocID="{0D16EC4A-04B8-4316-84C6-BE595EF3BDF2}" presName="sibTrans" presStyleLbl="sibTrans2D1" presStyleIdx="3" presStyleCnt="4"/>
      <dgm:spPr/>
      <dgm:t>
        <a:bodyPr/>
        <a:lstStyle/>
        <a:p>
          <a:endParaRPr lang="en-IE"/>
        </a:p>
      </dgm:t>
    </dgm:pt>
  </dgm:ptLst>
  <dgm:cxnLst>
    <dgm:cxn modelId="{EE40B016-EDF8-4F9A-9338-ABBC8ADFE443}" type="presOf" srcId="{05468A37-F7E5-4E37-AF33-8A47FAFE8BDC}" destId="{4C9DE788-6567-4439-B9BB-3F05F7ED9E8D}" srcOrd="0" destOrd="0" presId="urn:microsoft.com/office/officeart/2005/8/layout/radial6"/>
    <dgm:cxn modelId="{4DD3847B-524D-4E18-861E-90DCA4D5DB1A}" type="presOf" srcId="{2E551C9B-37F9-4893-9426-2ED436C38BAC}" destId="{607A2C6A-9819-4127-91CD-394EAF2370D4}" srcOrd="0" destOrd="0" presId="urn:microsoft.com/office/officeart/2005/8/layout/radial6"/>
    <dgm:cxn modelId="{20137319-EF2B-4054-9664-88C3A7FB3DC5}" srcId="{CD6DDB62-1028-4243-B7CE-E9B97EF0AAC6}" destId="{2E551C9B-37F9-4893-9426-2ED436C38BAC}" srcOrd="2" destOrd="0" parTransId="{240831D7-2618-4537-951B-2869E24B2D4B}" sibTransId="{EE6D7A9A-E1A3-48F3-8AA5-2EEB67B7AACA}"/>
    <dgm:cxn modelId="{369DDE4F-A2C8-413C-BBF5-17AFFB2074B2}" srcId="{CD6DDB62-1028-4243-B7CE-E9B97EF0AAC6}" destId="{7292D2F8-3BBC-421C-A231-5C9EDB413A60}" srcOrd="1" destOrd="0" parTransId="{B89FA970-113D-4066-B7B7-E1CB0F9297E6}" sibTransId="{05468A37-F7E5-4E37-AF33-8A47FAFE8BDC}"/>
    <dgm:cxn modelId="{4DCC9692-5FB6-4B45-8FAD-EE388C352874}" srcId="{CD6DDB62-1028-4243-B7CE-E9B97EF0AAC6}" destId="{AA18991E-1754-43AC-8EA7-97C658D5F2B4}" srcOrd="0" destOrd="0" parTransId="{FF7D6FC9-BD52-4D08-9593-2B6225CF1E46}" sibTransId="{5D7F0F1E-53CF-4762-8C6F-03C264AD03D2}"/>
    <dgm:cxn modelId="{0195100B-6C2F-4808-B211-C526A29BAB68}" type="presOf" srcId="{0DC6E69E-9C1A-46DF-BF67-593E29F12E45}" destId="{B20AF929-6C39-4878-8C28-88D8F12A31BF}" srcOrd="0" destOrd="0" presId="urn:microsoft.com/office/officeart/2005/8/layout/radial6"/>
    <dgm:cxn modelId="{37365EA4-622F-481E-8DA6-D13EB0D20134}" srcId="{CD6DDB62-1028-4243-B7CE-E9B97EF0AAC6}" destId="{928A06B9-7D46-4B50-8D10-51D3D7DCE0F5}" srcOrd="3" destOrd="0" parTransId="{7DC07E92-3712-432B-A183-027E86983A63}" sibTransId="{0D16EC4A-04B8-4316-84C6-BE595EF3BDF2}"/>
    <dgm:cxn modelId="{2F3F9A93-E03A-43AD-A1FB-5BBD0298F00C}" type="presOf" srcId="{5D7F0F1E-53CF-4762-8C6F-03C264AD03D2}" destId="{BACC65C2-2463-4B83-9CB5-BB7E740BB262}" srcOrd="0" destOrd="0" presId="urn:microsoft.com/office/officeart/2005/8/layout/radial6"/>
    <dgm:cxn modelId="{98E8E173-042A-455C-9204-E2531DEC659C}" type="presOf" srcId="{0D16EC4A-04B8-4316-84C6-BE595EF3BDF2}" destId="{6A77C2B9-3788-4999-8631-8EE5DC1AFB33}" srcOrd="0" destOrd="0" presId="urn:microsoft.com/office/officeart/2005/8/layout/radial6"/>
    <dgm:cxn modelId="{6DCC8508-27E9-46F8-BE40-F79D1DF794C9}" type="presOf" srcId="{928A06B9-7D46-4B50-8D10-51D3D7DCE0F5}" destId="{330EE65F-FBB6-4893-A087-9B12A0EA1D27}" srcOrd="0" destOrd="0" presId="urn:microsoft.com/office/officeart/2005/8/layout/radial6"/>
    <dgm:cxn modelId="{E4664B34-0DDB-410F-B00E-495E4BD3780D}" type="presOf" srcId="{CD6DDB62-1028-4243-B7CE-E9B97EF0AAC6}" destId="{5460BF92-C605-452F-B424-8E9EB6CE13AF}" srcOrd="0" destOrd="0" presId="urn:microsoft.com/office/officeart/2005/8/layout/radial6"/>
    <dgm:cxn modelId="{3113257D-62B8-407B-AA2B-DF1F4EB6E335}" srcId="{0DC6E69E-9C1A-46DF-BF67-593E29F12E45}" destId="{CD6DDB62-1028-4243-B7CE-E9B97EF0AAC6}" srcOrd="0" destOrd="0" parTransId="{8790FD64-DCD6-4EB1-AB9C-5AB412BC9BC6}" sibTransId="{876F1AFA-2916-4047-BF26-47116406407B}"/>
    <dgm:cxn modelId="{B362776E-DCC5-4801-9036-FD6AC9E9EF29}" type="presOf" srcId="{AA18991E-1754-43AC-8EA7-97C658D5F2B4}" destId="{DB7AB38B-AF87-4968-AE80-CBCFB05ECF80}" srcOrd="0" destOrd="0" presId="urn:microsoft.com/office/officeart/2005/8/layout/radial6"/>
    <dgm:cxn modelId="{89AAC59F-059D-469F-843F-F19405F54550}" type="presOf" srcId="{EE6D7A9A-E1A3-48F3-8AA5-2EEB67B7AACA}" destId="{1B5BD0A4-0650-43BC-91F9-B5CB7E1C6730}" srcOrd="0" destOrd="0" presId="urn:microsoft.com/office/officeart/2005/8/layout/radial6"/>
    <dgm:cxn modelId="{20C40B32-B587-491B-96E0-663CBFF2683F}" type="presOf" srcId="{7292D2F8-3BBC-421C-A231-5C9EDB413A60}" destId="{9C0114FB-8A7D-4C8B-B8B2-AABC719263E6}" srcOrd="0" destOrd="0" presId="urn:microsoft.com/office/officeart/2005/8/layout/radial6"/>
    <dgm:cxn modelId="{65F76FCD-2912-4E10-B39E-010E79E0C0E9}" type="presParOf" srcId="{B20AF929-6C39-4878-8C28-88D8F12A31BF}" destId="{5460BF92-C605-452F-B424-8E9EB6CE13AF}" srcOrd="0" destOrd="0" presId="urn:microsoft.com/office/officeart/2005/8/layout/radial6"/>
    <dgm:cxn modelId="{9113ED77-7112-47EF-B16C-8BFE6FBFF5F4}" type="presParOf" srcId="{B20AF929-6C39-4878-8C28-88D8F12A31BF}" destId="{DB7AB38B-AF87-4968-AE80-CBCFB05ECF80}" srcOrd="1" destOrd="0" presId="urn:microsoft.com/office/officeart/2005/8/layout/radial6"/>
    <dgm:cxn modelId="{55D7E170-C065-412A-9DF4-76334F2BE814}" type="presParOf" srcId="{B20AF929-6C39-4878-8C28-88D8F12A31BF}" destId="{797F6F5B-91D9-456C-B462-4222C775ABB0}" srcOrd="2" destOrd="0" presId="urn:microsoft.com/office/officeart/2005/8/layout/radial6"/>
    <dgm:cxn modelId="{5A7DF9D8-A8BA-4B42-8C3B-D38BDCE85C54}" type="presParOf" srcId="{B20AF929-6C39-4878-8C28-88D8F12A31BF}" destId="{BACC65C2-2463-4B83-9CB5-BB7E740BB262}" srcOrd="3" destOrd="0" presId="urn:microsoft.com/office/officeart/2005/8/layout/radial6"/>
    <dgm:cxn modelId="{47F7883C-9E03-44F4-B428-5673CF5B162D}" type="presParOf" srcId="{B20AF929-6C39-4878-8C28-88D8F12A31BF}" destId="{9C0114FB-8A7D-4C8B-B8B2-AABC719263E6}" srcOrd="4" destOrd="0" presId="urn:microsoft.com/office/officeart/2005/8/layout/radial6"/>
    <dgm:cxn modelId="{56139644-8B06-4A0D-B2AF-4DAE812BE1FA}" type="presParOf" srcId="{B20AF929-6C39-4878-8C28-88D8F12A31BF}" destId="{106C0366-A219-4F9A-A5F8-A71A59A80DF6}" srcOrd="5" destOrd="0" presId="urn:microsoft.com/office/officeart/2005/8/layout/radial6"/>
    <dgm:cxn modelId="{301F999B-C3C2-4107-ACAB-BE2E2E6F2BCB}" type="presParOf" srcId="{B20AF929-6C39-4878-8C28-88D8F12A31BF}" destId="{4C9DE788-6567-4439-B9BB-3F05F7ED9E8D}" srcOrd="6" destOrd="0" presId="urn:microsoft.com/office/officeart/2005/8/layout/radial6"/>
    <dgm:cxn modelId="{9FE42B95-BC0B-450C-BACF-5A85C35E31C5}" type="presParOf" srcId="{B20AF929-6C39-4878-8C28-88D8F12A31BF}" destId="{607A2C6A-9819-4127-91CD-394EAF2370D4}" srcOrd="7" destOrd="0" presId="urn:microsoft.com/office/officeart/2005/8/layout/radial6"/>
    <dgm:cxn modelId="{FA98B210-791F-43F2-B0E0-6DD4C579FF6B}" type="presParOf" srcId="{B20AF929-6C39-4878-8C28-88D8F12A31BF}" destId="{EB99890C-7BC0-44B1-AD7D-16171B2A010B}" srcOrd="8" destOrd="0" presId="urn:microsoft.com/office/officeart/2005/8/layout/radial6"/>
    <dgm:cxn modelId="{8700D397-4366-461F-AAC1-F957C6FD8D68}" type="presParOf" srcId="{B20AF929-6C39-4878-8C28-88D8F12A31BF}" destId="{1B5BD0A4-0650-43BC-91F9-B5CB7E1C6730}" srcOrd="9" destOrd="0" presId="urn:microsoft.com/office/officeart/2005/8/layout/radial6"/>
    <dgm:cxn modelId="{65C1FA25-B83E-44E0-854D-096B73778358}" type="presParOf" srcId="{B20AF929-6C39-4878-8C28-88D8F12A31BF}" destId="{330EE65F-FBB6-4893-A087-9B12A0EA1D27}" srcOrd="10" destOrd="0" presId="urn:microsoft.com/office/officeart/2005/8/layout/radial6"/>
    <dgm:cxn modelId="{52248EE0-8FD7-4ACB-834C-9C6759E1C82A}" type="presParOf" srcId="{B20AF929-6C39-4878-8C28-88D8F12A31BF}" destId="{E3ECCAA2-0A19-43E6-8DC8-145B949C5105}" srcOrd="11" destOrd="0" presId="urn:microsoft.com/office/officeart/2005/8/layout/radial6"/>
    <dgm:cxn modelId="{14577861-74BA-456B-B7EE-CAB40E9E79FD}" type="presParOf" srcId="{B20AF929-6C39-4878-8C28-88D8F12A31BF}" destId="{6A77C2B9-3788-4999-8631-8EE5DC1AFB33}" srcOrd="12" destOrd="0" presId="urn:microsoft.com/office/officeart/2005/8/layout/radial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C6E69E-9C1A-46DF-BF67-593E29F12E45}" type="doc">
      <dgm:prSet loTypeId="urn:microsoft.com/office/officeart/2005/8/layout/radial6" loCatId="cycle" qsTypeId="urn:microsoft.com/office/officeart/2005/8/quickstyle/simple5" qsCatId="simple" csTypeId="urn:microsoft.com/office/officeart/2005/8/colors/accent1_1" csCatId="accent1" phldr="1"/>
      <dgm:spPr/>
      <dgm:t>
        <a:bodyPr/>
        <a:lstStyle/>
        <a:p>
          <a:endParaRPr lang="en-GB"/>
        </a:p>
      </dgm:t>
    </dgm:pt>
    <dgm:pt modelId="{CD6DDB62-1028-4243-B7CE-E9B97EF0AAC6}">
      <dgm:prSet phldrT="[Text]" custT="1"/>
      <dgm:spPr>
        <a:ln w="19050">
          <a:solidFill>
            <a:schemeClr val="tx1"/>
          </a:solidFill>
        </a:ln>
      </dgm:spPr>
      <dgm:t>
        <a:bodyPr/>
        <a:lstStyle/>
        <a:p>
          <a:r>
            <a:rPr lang="en-GB" sz="1100" b="0" kern="1200" dirty="0" smtClean="0">
              <a:solidFill>
                <a:schemeClr val="tx1">
                  <a:lumMod val="75000"/>
                  <a:lumOff val="25000"/>
                </a:schemeClr>
              </a:solidFill>
              <a:latin typeface="Calibri" pitchFamily="34" charset="0"/>
              <a:ea typeface="+mn-ea"/>
              <a:cs typeface="Calibri" pitchFamily="34" charset="0"/>
            </a:rPr>
            <a:t>Contact</a:t>
          </a:r>
          <a:r>
            <a:rPr lang="en-GB" sz="1100" b="0" kern="1200" dirty="0" smtClean="0">
              <a:solidFill>
                <a:schemeClr val="tx1">
                  <a:lumMod val="75000"/>
                  <a:lumOff val="25000"/>
                </a:schemeClr>
              </a:solidFill>
              <a:latin typeface="Calibri" pitchFamily="34" charset="0"/>
              <a:cs typeface="Calibri" pitchFamily="34" charset="0"/>
            </a:rPr>
            <a:t> </a:t>
          </a:r>
          <a:br>
            <a:rPr lang="en-GB" sz="1100" b="0" kern="1200" dirty="0" smtClean="0">
              <a:solidFill>
                <a:schemeClr val="tx1">
                  <a:lumMod val="75000"/>
                  <a:lumOff val="25000"/>
                </a:schemeClr>
              </a:solidFill>
              <a:latin typeface="Calibri" pitchFamily="34" charset="0"/>
              <a:cs typeface="Calibri" pitchFamily="34" charset="0"/>
            </a:rPr>
          </a:br>
          <a:r>
            <a:rPr lang="en-GB" sz="1100" b="0" kern="1200" dirty="0" smtClean="0">
              <a:solidFill>
                <a:schemeClr val="tx1">
                  <a:lumMod val="75000"/>
                  <a:lumOff val="25000"/>
                </a:schemeClr>
              </a:solidFill>
              <a:latin typeface="Calibri" pitchFamily="34" charset="0"/>
              <a:ea typeface="+mn-ea"/>
              <a:cs typeface="Calibri" pitchFamily="34" charset="0"/>
            </a:rPr>
            <a:t>Zone</a:t>
          </a:r>
          <a:endParaRPr lang="en-GB" sz="1100" b="0" kern="1200" dirty="0">
            <a:solidFill>
              <a:schemeClr val="tx1">
                <a:lumMod val="75000"/>
                <a:lumOff val="25000"/>
              </a:schemeClr>
            </a:solidFill>
            <a:latin typeface="Calibri" pitchFamily="34" charset="0"/>
            <a:ea typeface="+mn-ea"/>
            <a:cs typeface="Calibri" pitchFamily="34" charset="0"/>
          </a:endParaRPr>
        </a:p>
      </dgm:t>
    </dgm:pt>
    <dgm:pt modelId="{8790FD64-DCD6-4EB1-AB9C-5AB412BC9BC6}" type="parTrans" cxnId="{3113257D-62B8-407B-AA2B-DF1F4EB6E335}">
      <dgm:prSet/>
      <dgm:spPr/>
      <dgm:t>
        <a:bodyPr/>
        <a:lstStyle/>
        <a:p>
          <a:endParaRPr lang="en-GB" sz="1200"/>
        </a:p>
      </dgm:t>
    </dgm:pt>
    <dgm:pt modelId="{876F1AFA-2916-4047-BF26-47116406407B}" type="sibTrans" cxnId="{3113257D-62B8-407B-AA2B-DF1F4EB6E335}">
      <dgm:prSet/>
      <dgm:spPr/>
      <dgm:t>
        <a:bodyPr/>
        <a:lstStyle/>
        <a:p>
          <a:endParaRPr lang="en-GB" sz="1200"/>
        </a:p>
      </dgm:t>
    </dgm:pt>
    <dgm:pt modelId="{AA18991E-1754-43AC-8EA7-97C658D5F2B4}">
      <dgm:prSet phldrT="[Text]" custT="1"/>
      <dgm:spPr>
        <a:ln w="19050">
          <a:solidFill>
            <a:srgbClr val="00B050"/>
          </a:solidFill>
        </a:ln>
      </dgm:spPr>
      <dgm:t>
        <a:bodyPr/>
        <a:lstStyle/>
        <a:p>
          <a:r>
            <a:rPr lang="en-GB" sz="1100" b="0" dirty="0" smtClean="0">
              <a:latin typeface="Calibri" pitchFamily="34" charset="0"/>
              <a:cs typeface="Calibri" pitchFamily="34" charset="0"/>
            </a:rPr>
            <a:t>Administration Centre</a:t>
          </a:r>
          <a:endParaRPr lang="en-GB" sz="1100" b="0" dirty="0">
            <a:latin typeface="Calibri" pitchFamily="34" charset="0"/>
            <a:cs typeface="Calibri" pitchFamily="34" charset="0"/>
          </a:endParaRPr>
        </a:p>
      </dgm:t>
    </dgm:pt>
    <dgm:pt modelId="{FF7D6FC9-BD52-4D08-9593-2B6225CF1E46}" type="parTrans" cxnId="{4DCC9692-5FB6-4B45-8FAD-EE388C352874}">
      <dgm:prSet/>
      <dgm:spPr/>
      <dgm:t>
        <a:bodyPr/>
        <a:lstStyle/>
        <a:p>
          <a:endParaRPr lang="en-GB" sz="1200"/>
        </a:p>
      </dgm:t>
    </dgm:pt>
    <dgm:pt modelId="{5D7F0F1E-53CF-4762-8C6F-03C264AD03D2}" type="sibTrans" cxnId="{4DCC9692-5FB6-4B45-8FAD-EE388C352874}">
      <dgm:prSet/>
      <dgm:spPr/>
      <dgm:t>
        <a:bodyPr/>
        <a:lstStyle/>
        <a:p>
          <a:endParaRPr lang="en-GB" sz="1200"/>
        </a:p>
      </dgm:t>
    </dgm:pt>
    <dgm:pt modelId="{7292D2F8-3BBC-421C-A231-5C9EDB413A60}">
      <dgm:prSet phldrT="[Text]" custT="1"/>
      <dgm:spPr>
        <a:ln w="19050">
          <a:solidFill>
            <a:srgbClr val="C00000"/>
          </a:solidFill>
        </a:ln>
      </dgm:spPr>
      <dgm:t>
        <a:bodyPr/>
        <a:lstStyle/>
        <a:p>
          <a:r>
            <a:rPr lang="en-GB" sz="1100" b="0" dirty="0" smtClean="0">
              <a:latin typeface="Calibri" pitchFamily="34" charset="0"/>
              <a:cs typeface="Calibri" pitchFamily="34" charset="0"/>
            </a:rPr>
            <a:t>Development Core</a:t>
          </a:r>
          <a:endParaRPr lang="en-GB" sz="1100" b="0" dirty="0">
            <a:latin typeface="Calibri" pitchFamily="34" charset="0"/>
            <a:cs typeface="Calibri" pitchFamily="34" charset="0"/>
          </a:endParaRPr>
        </a:p>
      </dgm:t>
    </dgm:pt>
    <dgm:pt modelId="{B89FA970-113D-4066-B7B7-E1CB0F9297E6}" type="parTrans" cxnId="{369DDE4F-A2C8-413C-BBF5-17AFFB2074B2}">
      <dgm:prSet/>
      <dgm:spPr/>
      <dgm:t>
        <a:bodyPr/>
        <a:lstStyle/>
        <a:p>
          <a:endParaRPr lang="en-GB" sz="1200"/>
        </a:p>
      </dgm:t>
    </dgm:pt>
    <dgm:pt modelId="{05468A37-F7E5-4E37-AF33-8A47FAFE8BDC}" type="sibTrans" cxnId="{369DDE4F-A2C8-413C-BBF5-17AFFB2074B2}">
      <dgm:prSet/>
      <dgm:spPr/>
      <dgm:t>
        <a:bodyPr/>
        <a:lstStyle/>
        <a:p>
          <a:endParaRPr lang="en-GB" sz="1200">
            <a:solidFill>
              <a:schemeClr val="accent1">
                <a:lumMod val="75000"/>
              </a:schemeClr>
            </a:solidFill>
          </a:endParaRPr>
        </a:p>
      </dgm:t>
    </dgm:pt>
    <dgm:pt modelId="{2E551C9B-37F9-4893-9426-2ED436C38BAC}">
      <dgm:prSet phldrT="[Text]" custT="1"/>
      <dgm:spPr>
        <a:ln w="19050">
          <a:solidFill>
            <a:srgbClr val="FFFF00"/>
          </a:solidFill>
        </a:ln>
      </dgm:spPr>
      <dgm:t>
        <a:bodyPr/>
        <a:lstStyle/>
        <a:p>
          <a:r>
            <a:rPr lang="en-GB" sz="1100" b="0" dirty="0" smtClean="0">
              <a:latin typeface="Calibri" pitchFamily="34" charset="0"/>
              <a:cs typeface="Calibri" pitchFamily="34" charset="0"/>
            </a:rPr>
            <a:t>Elite Hub</a:t>
          </a:r>
          <a:endParaRPr lang="en-GB" sz="1100" b="0" dirty="0">
            <a:latin typeface="Calibri" pitchFamily="34" charset="0"/>
            <a:cs typeface="Calibri" pitchFamily="34" charset="0"/>
          </a:endParaRPr>
        </a:p>
      </dgm:t>
    </dgm:pt>
    <dgm:pt modelId="{240831D7-2618-4537-951B-2869E24B2D4B}" type="parTrans" cxnId="{20137319-EF2B-4054-9664-88C3A7FB3DC5}">
      <dgm:prSet/>
      <dgm:spPr/>
      <dgm:t>
        <a:bodyPr/>
        <a:lstStyle/>
        <a:p>
          <a:endParaRPr lang="en-GB" sz="1200"/>
        </a:p>
      </dgm:t>
    </dgm:pt>
    <dgm:pt modelId="{EE6D7A9A-E1A3-48F3-8AA5-2EEB67B7AACA}" type="sibTrans" cxnId="{20137319-EF2B-4054-9664-88C3A7FB3DC5}">
      <dgm:prSet/>
      <dgm:spPr/>
      <dgm:t>
        <a:bodyPr/>
        <a:lstStyle/>
        <a:p>
          <a:endParaRPr lang="en-GB" sz="1200"/>
        </a:p>
      </dgm:t>
    </dgm:pt>
    <dgm:pt modelId="{928A06B9-7D46-4B50-8D10-51D3D7DCE0F5}">
      <dgm:prSet phldrT="[Text]" custT="1"/>
      <dgm:spPr>
        <a:ln w="19050">
          <a:solidFill>
            <a:srgbClr val="0070C0"/>
          </a:solidFill>
        </a:ln>
      </dgm:spPr>
      <dgm:t>
        <a:bodyPr/>
        <a:lstStyle/>
        <a:p>
          <a:r>
            <a:rPr lang="en-GB" sz="1100" b="0" dirty="0" smtClean="0">
              <a:latin typeface="Calibri" pitchFamily="34" charset="0"/>
              <a:cs typeface="Calibri" pitchFamily="34" charset="0"/>
            </a:rPr>
            <a:t>Event Line</a:t>
          </a:r>
          <a:endParaRPr lang="en-GB" sz="1100" b="0" dirty="0">
            <a:latin typeface="Calibri" pitchFamily="34" charset="0"/>
            <a:cs typeface="Calibri" pitchFamily="34" charset="0"/>
          </a:endParaRPr>
        </a:p>
      </dgm:t>
    </dgm:pt>
    <dgm:pt modelId="{7DC07E92-3712-432B-A183-027E86983A63}" type="parTrans" cxnId="{37365EA4-622F-481E-8DA6-D13EB0D20134}">
      <dgm:prSet/>
      <dgm:spPr/>
      <dgm:t>
        <a:bodyPr/>
        <a:lstStyle/>
        <a:p>
          <a:endParaRPr lang="en-GB" sz="1200"/>
        </a:p>
      </dgm:t>
    </dgm:pt>
    <dgm:pt modelId="{0D16EC4A-04B8-4316-84C6-BE595EF3BDF2}" type="sibTrans" cxnId="{37365EA4-622F-481E-8DA6-D13EB0D20134}">
      <dgm:prSet/>
      <dgm:spPr/>
      <dgm:t>
        <a:bodyPr/>
        <a:lstStyle/>
        <a:p>
          <a:endParaRPr lang="en-GB" sz="1200"/>
        </a:p>
      </dgm:t>
    </dgm:pt>
    <dgm:pt modelId="{B20AF929-6C39-4878-8C28-88D8F12A31BF}" type="pres">
      <dgm:prSet presAssocID="{0DC6E69E-9C1A-46DF-BF67-593E29F12E45}" presName="Name0" presStyleCnt="0">
        <dgm:presLayoutVars>
          <dgm:chMax val="1"/>
          <dgm:dir/>
          <dgm:animLvl val="ctr"/>
          <dgm:resizeHandles val="exact"/>
        </dgm:presLayoutVars>
      </dgm:prSet>
      <dgm:spPr/>
      <dgm:t>
        <a:bodyPr/>
        <a:lstStyle/>
        <a:p>
          <a:endParaRPr lang="en-IE"/>
        </a:p>
      </dgm:t>
    </dgm:pt>
    <dgm:pt modelId="{5460BF92-C605-452F-B424-8E9EB6CE13AF}" type="pres">
      <dgm:prSet presAssocID="{CD6DDB62-1028-4243-B7CE-E9B97EF0AAC6}" presName="centerShape" presStyleLbl="node0" presStyleIdx="0" presStyleCnt="1" custScaleX="149241" custScaleY="140806"/>
      <dgm:spPr/>
      <dgm:t>
        <a:bodyPr/>
        <a:lstStyle/>
        <a:p>
          <a:endParaRPr lang="en-GB"/>
        </a:p>
      </dgm:t>
    </dgm:pt>
    <dgm:pt modelId="{DB7AB38B-AF87-4968-AE80-CBCFB05ECF80}" type="pres">
      <dgm:prSet presAssocID="{AA18991E-1754-43AC-8EA7-97C658D5F2B4}" presName="node" presStyleLbl="node1" presStyleIdx="0" presStyleCnt="4" custScaleX="158322" custScaleY="158322">
        <dgm:presLayoutVars>
          <dgm:bulletEnabled val="1"/>
        </dgm:presLayoutVars>
      </dgm:prSet>
      <dgm:spPr/>
      <dgm:t>
        <a:bodyPr/>
        <a:lstStyle/>
        <a:p>
          <a:endParaRPr lang="en-GB"/>
        </a:p>
      </dgm:t>
    </dgm:pt>
    <dgm:pt modelId="{797F6F5B-91D9-456C-B462-4222C775ABB0}" type="pres">
      <dgm:prSet presAssocID="{AA18991E-1754-43AC-8EA7-97C658D5F2B4}" presName="dummy" presStyleCnt="0"/>
      <dgm:spPr/>
    </dgm:pt>
    <dgm:pt modelId="{BACC65C2-2463-4B83-9CB5-BB7E740BB262}" type="pres">
      <dgm:prSet presAssocID="{5D7F0F1E-53CF-4762-8C6F-03C264AD03D2}" presName="sibTrans" presStyleLbl="sibTrans2D1" presStyleIdx="0" presStyleCnt="4"/>
      <dgm:spPr/>
      <dgm:t>
        <a:bodyPr/>
        <a:lstStyle/>
        <a:p>
          <a:endParaRPr lang="en-IE"/>
        </a:p>
      </dgm:t>
    </dgm:pt>
    <dgm:pt modelId="{9C0114FB-8A7D-4C8B-B8B2-AABC719263E6}" type="pres">
      <dgm:prSet presAssocID="{7292D2F8-3BBC-421C-A231-5C9EDB413A60}" presName="node" presStyleLbl="node1" presStyleIdx="1" presStyleCnt="4" custScaleX="158450" custScaleY="158451">
        <dgm:presLayoutVars>
          <dgm:bulletEnabled val="1"/>
        </dgm:presLayoutVars>
      </dgm:prSet>
      <dgm:spPr/>
      <dgm:t>
        <a:bodyPr/>
        <a:lstStyle/>
        <a:p>
          <a:endParaRPr lang="en-GB"/>
        </a:p>
      </dgm:t>
    </dgm:pt>
    <dgm:pt modelId="{106C0366-A219-4F9A-A5F8-A71A59A80DF6}" type="pres">
      <dgm:prSet presAssocID="{7292D2F8-3BBC-421C-A231-5C9EDB413A60}" presName="dummy" presStyleCnt="0"/>
      <dgm:spPr/>
    </dgm:pt>
    <dgm:pt modelId="{4C9DE788-6567-4439-B9BB-3F05F7ED9E8D}" type="pres">
      <dgm:prSet presAssocID="{05468A37-F7E5-4E37-AF33-8A47FAFE8BDC}" presName="sibTrans" presStyleLbl="sibTrans2D1" presStyleIdx="1" presStyleCnt="4"/>
      <dgm:spPr/>
      <dgm:t>
        <a:bodyPr/>
        <a:lstStyle/>
        <a:p>
          <a:endParaRPr lang="en-IE"/>
        </a:p>
      </dgm:t>
    </dgm:pt>
    <dgm:pt modelId="{607A2C6A-9819-4127-91CD-394EAF2370D4}" type="pres">
      <dgm:prSet presAssocID="{2E551C9B-37F9-4893-9426-2ED436C38BAC}" presName="node" presStyleLbl="node1" presStyleIdx="2" presStyleCnt="4" custScaleX="156529" custScaleY="156529">
        <dgm:presLayoutVars>
          <dgm:bulletEnabled val="1"/>
        </dgm:presLayoutVars>
      </dgm:prSet>
      <dgm:spPr/>
      <dgm:t>
        <a:bodyPr/>
        <a:lstStyle/>
        <a:p>
          <a:endParaRPr lang="en-GB"/>
        </a:p>
      </dgm:t>
    </dgm:pt>
    <dgm:pt modelId="{EB99890C-7BC0-44B1-AD7D-16171B2A010B}" type="pres">
      <dgm:prSet presAssocID="{2E551C9B-37F9-4893-9426-2ED436C38BAC}" presName="dummy" presStyleCnt="0"/>
      <dgm:spPr/>
    </dgm:pt>
    <dgm:pt modelId="{1B5BD0A4-0650-43BC-91F9-B5CB7E1C6730}" type="pres">
      <dgm:prSet presAssocID="{EE6D7A9A-E1A3-48F3-8AA5-2EEB67B7AACA}" presName="sibTrans" presStyleLbl="sibTrans2D1" presStyleIdx="2" presStyleCnt="4"/>
      <dgm:spPr/>
      <dgm:t>
        <a:bodyPr/>
        <a:lstStyle/>
        <a:p>
          <a:endParaRPr lang="en-IE"/>
        </a:p>
      </dgm:t>
    </dgm:pt>
    <dgm:pt modelId="{330EE65F-FBB6-4893-A087-9B12A0EA1D27}" type="pres">
      <dgm:prSet presAssocID="{928A06B9-7D46-4B50-8D10-51D3D7DCE0F5}" presName="node" presStyleLbl="node1" presStyleIdx="3" presStyleCnt="4" custScaleX="156093" custScaleY="156093">
        <dgm:presLayoutVars>
          <dgm:bulletEnabled val="1"/>
        </dgm:presLayoutVars>
      </dgm:prSet>
      <dgm:spPr/>
      <dgm:t>
        <a:bodyPr/>
        <a:lstStyle/>
        <a:p>
          <a:endParaRPr lang="en-GB"/>
        </a:p>
      </dgm:t>
    </dgm:pt>
    <dgm:pt modelId="{E3ECCAA2-0A19-43E6-8DC8-145B949C5105}" type="pres">
      <dgm:prSet presAssocID="{928A06B9-7D46-4B50-8D10-51D3D7DCE0F5}" presName="dummy" presStyleCnt="0"/>
      <dgm:spPr/>
    </dgm:pt>
    <dgm:pt modelId="{6A77C2B9-3788-4999-8631-8EE5DC1AFB33}" type="pres">
      <dgm:prSet presAssocID="{0D16EC4A-04B8-4316-84C6-BE595EF3BDF2}" presName="sibTrans" presStyleLbl="sibTrans2D1" presStyleIdx="3" presStyleCnt="4"/>
      <dgm:spPr/>
      <dgm:t>
        <a:bodyPr/>
        <a:lstStyle/>
        <a:p>
          <a:endParaRPr lang="en-IE"/>
        </a:p>
      </dgm:t>
    </dgm:pt>
  </dgm:ptLst>
  <dgm:cxnLst>
    <dgm:cxn modelId="{3945EB86-A3DC-4D1C-BD25-B2C319DD794A}" type="presOf" srcId="{5D7F0F1E-53CF-4762-8C6F-03C264AD03D2}" destId="{BACC65C2-2463-4B83-9CB5-BB7E740BB262}" srcOrd="0" destOrd="0" presId="urn:microsoft.com/office/officeart/2005/8/layout/radial6"/>
    <dgm:cxn modelId="{EA8AAE23-B849-4A98-AED1-62D689F7ED58}" type="presOf" srcId="{CD6DDB62-1028-4243-B7CE-E9B97EF0AAC6}" destId="{5460BF92-C605-452F-B424-8E9EB6CE13AF}" srcOrd="0" destOrd="0" presId="urn:microsoft.com/office/officeart/2005/8/layout/radial6"/>
    <dgm:cxn modelId="{20137319-EF2B-4054-9664-88C3A7FB3DC5}" srcId="{CD6DDB62-1028-4243-B7CE-E9B97EF0AAC6}" destId="{2E551C9B-37F9-4893-9426-2ED436C38BAC}" srcOrd="2" destOrd="0" parTransId="{240831D7-2618-4537-951B-2869E24B2D4B}" sibTransId="{EE6D7A9A-E1A3-48F3-8AA5-2EEB67B7AACA}"/>
    <dgm:cxn modelId="{369DDE4F-A2C8-413C-BBF5-17AFFB2074B2}" srcId="{CD6DDB62-1028-4243-B7CE-E9B97EF0AAC6}" destId="{7292D2F8-3BBC-421C-A231-5C9EDB413A60}" srcOrd="1" destOrd="0" parTransId="{B89FA970-113D-4066-B7B7-E1CB0F9297E6}" sibTransId="{05468A37-F7E5-4E37-AF33-8A47FAFE8BDC}"/>
    <dgm:cxn modelId="{4DCC9692-5FB6-4B45-8FAD-EE388C352874}" srcId="{CD6DDB62-1028-4243-B7CE-E9B97EF0AAC6}" destId="{AA18991E-1754-43AC-8EA7-97C658D5F2B4}" srcOrd="0" destOrd="0" parTransId="{FF7D6FC9-BD52-4D08-9593-2B6225CF1E46}" sibTransId="{5D7F0F1E-53CF-4762-8C6F-03C264AD03D2}"/>
    <dgm:cxn modelId="{433A794E-83C1-4678-A019-F8D3CE3CADFD}" type="presOf" srcId="{7292D2F8-3BBC-421C-A231-5C9EDB413A60}" destId="{9C0114FB-8A7D-4C8B-B8B2-AABC719263E6}" srcOrd="0" destOrd="0" presId="urn:microsoft.com/office/officeart/2005/8/layout/radial6"/>
    <dgm:cxn modelId="{37365EA4-622F-481E-8DA6-D13EB0D20134}" srcId="{CD6DDB62-1028-4243-B7CE-E9B97EF0AAC6}" destId="{928A06B9-7D46-4B50-8D10-51D3D7DCE0F5}" srcOrd="3" destOrd="0" parTransId="{7DC07E92-3712-432B-A183-027E86983A63}" sibTransId="{0D16EC4A-04B8-4316-84C6-BE595EF3BDF2}"/>
    <dgm:cxn modelId="{A9CB531D-98CB-4835-8741-3A5F50597983}" type="presOf" srcId="{2E551C9B-37F9-4893-9426-2ED436C38BAC}" destId="{607A2C6A-9819-4127-91CD-394EAF2370D4}" srcOrd="0" destOrd="0" presId="urn:microsoft.com/office/officeart/2005/8/layout/radial6"/>
    <dgm:cxn modelId="{8DD5CE6C-2130-417F-B4B9-642E993445FA}" type="presOf" srcId="{0DC6E69E-9C1A-46DF-BF67-593E29F12E45}" destId="{B20AF929-6C39-4878-8C28-88D8F12A31BF}" srcOrd="0" destOrd="0" presId="urn:microsoft.com/office/officeart/2005/8/layout/radial6"/>
    <dgm:cxn modelId="{D4DD6FC6-AC40-45FE-A70C-85BA80DE3F60}" type="presOf" srcId="{AA18991E-1754-43AC-8EA7-97C658D5F2B4}" destId="{DB7AB38B-AF87-4968-AE80-CBCFB05ECF80}" srcOrd="0" destOrd="0" presId="urn:microsoft.com/office/officeart/2005/8/layout/radial6"/>
    <dgm:cxn modelId="{07E3CC39-453D-4B28-827D-B9450A851230}" type="presOf" srcId="{05468A37-F7E5-4E37-AF33-8A47FAFE8BDC}" destId="{4C9DE788-6567-4439-B9BB-3F05F7ED9E8D}" srcOrd="0" destOrd="0" presId="urn:microsoft.com/office/officeart/2005/8/layout/radial6"/>
    <dgm:cxn modelId="{B74A3EA3-37FF-4634-A9E4-2CAE5B0DF2BA}" type="presOf" srcId="{0D16EC4A-04B8-4316-84C6-BE595EF3BDF2}" destId="{6A77C2B9-3788-4999-8631-8EE5DC1AFB33}" srcOrd="0" destOrd="0" presId="urn:microsoft.com/office/officeart/2005/8/layout/radial6"/>
    <dgm:cxn modelId="{920C4FEC-ACB9-496A-B4DE-92BCF97C94DD}" type="presOf" srcId="{928A06B9-7D46-4B50-8D10-51D3D7DCE0F5}" destId="{330EE65F-FBB6-4893-A087-9B12A0EA1D27}" srcOrd="0" destOrd="0" presId="urn:microsoft.com/office/officeart/2005/8/layout/radial6"/>
    <dgm:cxn modelId="{3113257D-62B8-407B-AA2B-DF1F4EB6E335}" srcId="{0DC6E69E-9C1A-46DF-BF67-593E29F12E45}" destId="{CD6DDB62-1028-4243-B7CE-E9B97EF0AAC6}" srcOrd="0" destOrd="0" parTransId="{8790FD64-DCD6-4EB1-AB9C-5AB412BC9BC6}" sibTransId="{876F1AFA-2916-4047-BF26-47116406407B}"/>
    <dgm:cxn modelId="{8DB30B7F-57C1-4834-8239-52911A118C36}" type="presOf" srcId="{EE6D7A9A-E1A3-48F3-8AA5-2EEB67B7AACA}" destId="{1B5BD0A4-0650-43BC-91F9-B5CB7E1C6730}" srcOrd="0" destOrd="0" presId="urn:microsoft.com/office/officeart/2005/8/layout/radial6"/>
    <dgm:cxn modelId="{45278C87-8912-4732-9FEA-803EEFB1F80C}" type="presParOf" srcId="{B20AF929-6C39-4878-8C28-88D8F12A31BF}" destId="{5460BF92-C605-452F-B424-8E9EB6CE13AF}" srcOrd="0" destOrd="0" presId="urn:microsoft.com/office/officeart/2005/8/layout/radial6"/>
    <dgm:cxn modelId="{3BD928A2-521F-4997-840D-21326A7AE3DE}" type="presParOf" srcId="{B20AF929-6C39-4878-8C28-88D8F12A31BF}" destId="{DB7AB38B-AF87-4968-AE80-CBCFB05ECF80}" srcOrd="1" destOrd="0" presId="urn:microsoft.com/office/officeart/2005/8/layout/radial6"/>
    <dgm:cxn modelId="{F4D4EE42-BC66-45D1-82B6-632B5AC7198D}" type="presParOf" srcId="{B20AF929-6C39-4878-8C28-88D8F12A31BF}" destId="{797F6F5B-91D9-456C-B462-4222C775ABB0}" srcOrd="2" destOrd="0" presId="urn:microsoft.com/office/officeart/2005/8/layout/radial6"/>
    <dgm:cxn modelId="{6D8239B0-B756-4669-B08D-ADC4DCC73F86}" type="presParOf" srcId="{B20AF929-6C39-4878-8C28-88D8F12A31BF}" destId="{BACC65C2-2463-4B83-9CB5-BB7E740BB262}" srcOrd="3" destOrd="0" presId="urn:microsoft.com/office/officeart/2005/8/layout/radial6"/>
    <dgm:cxn modelId="{084DA880-B9B8-4426-B7FE-971F5231FF06}" type="presParOf" srcId="{B20AF929-6C39-4878-8C28-88D8F12A31BF}" destId="{9C0114FB-8A7D-4C8B-B8B2-AABC719263E6}" srcOrd="4" destOrd="0" presId="urn:microsoft.com/office/officeart/2005/8/layout/radial6"/>
    <dgm:cxn modelId="{1AA168BE-EB94-4B89-8893-6A95F4BE7A28}" type="presParOf" srcId="{B20AF929-6C39-4878-8C28-88D8F12A31BF}" destId="{106C0366-A219-4F9A-A5F8-A71A59A80DF6}" srcOrd="5" destOrd="0" presId="urn:microsoft.com/office/officeart/2005/8/layout/radial6"/>
    <dgm:cxn modelId="{3C019206-A1F5-4E46-B9FD-3FAD4622B5DC}" type="presParOf" srcId="{B20AF929-6C39-4878-8C28-88D8F12A31BF}" destId="{4C9DE788-6567-4439-B9BB-3F05F7ED9E8D}" srcOrd="6" destOrd="0" presId="urn:microsoft.com/office/officeart/2005/8/layout/radial6"/>
    <dgm:cxn modelId="{FBEEF136-E602-41FD-AAB6-EF1A86EF2CA3}" type="presParOf" srcId="{B20AF929-6C39-4878-8C28-88D8F12A31BF}" destId="{607A2C6A-9819-4127-91CD-394EAF2370D4}" srcOrd="7" destOrd="0" presId="urn:microsoft.com/office/officeart/2005/8/layout/radial6"/>
    <dgm:cxn modelId="{602ADC3F-FBE4-46B9-872B-3AB00BFBD1AF}" type="presParOf" srcId="{B20AF929-6C39-4878-8C28-88D8F12A31BF}" destId="{EB99890C-7BC0-44B1-AD7D-16171B2A010B}" srcOrd="8" destOrd="0" presId="urn:microsoft.com/office/officeart/2005/8/layout/radial6"/>
    <dgm:cxn modelId="{B0FA3FA6-E1A2-41F7-B9DA-31A253E2D7B3}" type="presParOf" srcId="{B20AF929-6C39-4878-8C28-88D8F12A31BF}" destId="{1B5BD0A4-0650-43BC-91F9-B5CB7E1C6730}" srcOrd="9" destOrd="0" presId="urn:microsoft.com/office/officeart/2005/8/layout/radial6"/>
    <dgm:cxn modelId="{94924530-EA1D-4345-BE35-3340E7236594}" type="presParOf" srcId="{B20AF929-6C39-4878-8C28-88D8F12A31BF}" destId="{330EE65F-FBB6-4893-A087-9B12A0EA1D27}" srcOrd="10" destOrd="0" presId="urn:microsoft.com/office/officeart/2005/8/layout/radial6"/>
    <dgm:cxn modelId="{8C8A0912-05E4-48C1-B655-0792E0189134}" type="presParOf" srcId="{B20AF929-6C39-4878-8C28-88D8F12A31BF}" destId="{E3ECCAA2-0A19-43E6-8DC8-145B949C5105}" srcOrd="11" destOrd="0" presId="urn:microsoft.com/office/officeart/2005/8/layout/radial6"/>
    <dgm:cxn modelId="{133C3A66-0805-45FE-8B0F-6D98C78732A6}" type="presParOf" srcId="{B20AF929-6C39-4878-8C28-88D8F12A31BF}" destId="{6A77C2B9-3788-4999-8631-8EE5DC1AFB33}" srcOrd="12" destOrd="0" presId="urn:microsoft.com/office/officeart/2005/8/layout/radial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7C2B9-3788-4999-8631-8EE5DC1AFB33}">
      <dsp:nvSpPr>
        <dsp:cNvPr id="0" name=""/>
        <dsp:cNvSpPr/>
      </dsp:nvSpPr>
      <dsp:spPr>
        <a:xfrm>
          <a:off x="957972" y="373031"/>
          <a:ext cx="2466168" cy="2466168"/>
        </a:xfrm>
        <a:prstGeom prst="blockArc">
          <a:avLst>
            <a:gd name="adj1" fmla="val 10800000"/>
            <a:gd name="adj2" fmla="val 16200000"/>
            <a:gd name="adj3" fmla="val 4636"/>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B5BD0A4-0650-43BC-91F9-B5CB7E1C6730}">
      <dsp:nvSpPr>
        <dsp:cNvPr id="0" name=""/>
        <dsp:cNvSpPr/>
      </dsp:nvSpPr>
      <dsp:spPr>
        <a:xfrm>
          <a:off x="957972" y="373031"/>
          <a:ext cx="2466168" cy="2466168"/>
        </a:xfrm>
        <a:prstGeom prst="blockArc">
          <a:avLst>
            <a:gd name="adj1" fmla="val 5400000"/>
            <a:gd name="adj2" fmla="val 10800000"/>
            <a:gd name="adj3" fmla="val 4636"/>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C9DE788-6567-4439-B9BB-3F05F7ED9E8D}">
      <dsp:nvSpPr>
        <dsp:cNvPr id="0" name=""/>
        <dsp:cNvSpPr/>
      </dsp:nvSpPr>
      <dsp:spPr>
        <a:xfrm>
          <a:off x="957972" y="373031"/>
          <a:ext cx="2466168" cy="2466168"/>
        </a:xfrm>
        <a:prstGeom prst="blockArc">
          <a:avLst>
            <a:gd name="adj1" fmla="val 0"/>
            <a:gd name="adj2" fmla="val 5400000"/>
            <a:gd name="adj3" fmla="val 4636"/>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ACC65C2-2463-4B83-9CB5-BB7E740BB262}">
      <dsp:nvSpPr>
        <dsp:cNvPr id="0" name=""/>
        <dsp:cNvSpPr/>
      </dsp:nvSpPr>
      <dsp:spPr>
        <a:xfrm>
          <a:off x="957972" y="373031"/>
          <a:ext cx="2466168" cy="2466168"/>
        </a:xfrm>
        <a:prstGeom prst="blockArc">
          <a:avLst>
            <a:gd name="adj1" fmla="val 16200000"/>
            <a:gd name="adj2" fmla="val 0"/>
            <a:gd name="adj3" fmla="val 4636"/>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460BF92-C605-452F-B424-8E9EB6CE13AF}">
      <dsp:nvSpPr>
        <dsp:cNvPr id="0" name=""/>
        <dsp:cNvSpPr/>
      </dsp:nvSpPr>
      <dsp:spPr>
        <a:xfrm>
          <a:off x="1344621" y="807519"/>
          <a:ext cx="1692871" cy="1597191"/>
        </a:xfrm>
        <a:prstGeom prst="ellips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w="19050">
          <a:solidFill>
            <a:schemeClr val="tx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0" kern="1200" dirty="0" smtClean="0">
              <a:solidFill>
                <a:schemeClr val="tx1">
                  <a:lumMod val="75000"/>
                  <a:lumOff val="25000"/>
                </a:schemeClr>
              </a:solidFill>
              <a:latin typeface="Calibri" pitchFamily="34" charset="0"/>
              <a:ea typeface="+mn-ea"/>
              <a:cs typeface="Calibri" pitchFamily="34" charset="0"/>
            </a:rPr>
            <a:t>Contact</a:t>
          </a:r>
          <a:r>
            <a:rPr lang="en-GB" sz="1100" b="0" kern="1200" dirty="0" smtClean="0">
              <a:solidFill>
                <a:schemeClr val="tx1">
                  <a:lumMod val="75000"/>
                  <a:lumOff val="25000"/>
                </a:schemeClr>
              </a:solidFill>
              <a:latin typeface="Calibri" pitchFamily="34" charset="0"/>
              <a:cs typeface="Calibri" pitchFamily="34" charset="0"/>
            </a:rPr>
            <a:t> </a:t>
          </a:r>
          <a:br>
            <a:rPr lang="en-GB" sz="1100" b="0" kern="1200" dirty="0" smtClean="0">
              <a:solidFill>
                <a:schemeClr val="tx1">
                  <a:lumMod val="75000"/>
                  <a:lumOff val="25000"/>
                </a:schemeClr>
              </a:solidFill>
              <a:latin typeface="Calibri" pitchFamily="34" charset="0"/>
              <a:cs typeface="Calibri" pitchFamily="34" charset="0"/>
            </a:rPr>
          </a:br>
          <a:r>
            <a:rPr lang="en-GB" sz="1100" b="0" kern="1200" dirty="0" smtClean="0">
              <a:solidFill>
                <a:schemeClr val="tx1">
                  <a:lumMod val="75000"/>
                  <a:lumOff val="25000"/>
                </a:schemeClr>
              </a:solidFill>
              <a:latin typeface="Calibri" pitchFamily="34" charset="0"/>
              <a:ea typeface="+mn-ea"/>
              <a:cs typeface="Calibri" pitchFamily="34" charset="0"/>
            </a:rPr>
            <a:t>Zone</a:t>
          </a:r>
          <a:endParaRPr lang="en-GB" sz="1100" b="0" kern="1200" dirty="0">
            <a:solidFill>
              <a:schemeClr val="tx1">
                <a:lumMod val="75000"/>
                <a:lumOff val="25000"/>
              </a:schemeClr>
            </a:solidFill>
            <a:latin typeface="Calibri" pitchFamily="34" charset="0"/>
            <a:ea typeface="+mn-ea"/>
            <a:cs typeface="Calibri" pitchFamily="34" charset="0"/>
          </a:endParaRPr>
        </a:p>
      </dsp:txBody>
      <dsp:txXfrm>
        <a:off x="1592536" y="1041422"/>
        <a:ext cx="1197041" cy="1129385"/>
      </dsp:txXfrm>
    </dsp:sp>
    <dsp:sp modelId="{DB7AB38B-AF87-4968-AE80-CBCFB05ECF80}">
      <dsp:nvSpPr>
        <dsp:cNvPr id="0" name=""/>
        <dsp:cNvSpPr/>
      </dsp:nvSpPr>
      <dsp:spPr>
        <a:xfrm>
          <a:off x="1562499" y="-226941"/>
          <a:ext cx="1257115" cy="1257115"/>
        </a:xfrm>
        <a:prstGeom prst="ellips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w="19050">
          <a:solidFill>
            <a:srgbClr val="00B05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0" kern="1200" dirty="0" smtClean="0">
              <a:latin typeface="Calibri" pitchFamily="34" charset="0"/>
              <a:cs typeface="Calibri" pitchFamily="34" charset="0"/>
            </a:rPr>
            <a:t>Administration Centre</a:t>
          </a:r>
          <a:endParaRPr lang="en-GB" sz="1100" b="0" kern="1200" dirty="0">
            <a:latin typeface="Calibri" pitchFamily="34" charset="0"/>
            <a:cs typeface="Calibri" pitchFamily="34" charset="0"/>
          </a:endParaRPr>
        </a:p>
      </dsp:txBody>
      <dsp:txXfrm>
        <a:off x="1746599" y="-42841"/>
        <a:ext cx="888915" cy="888915"/>
      </dsp:txXfrm>
    </dsp:sp>
    <dsp:sp modelId="{9C0114FB-8A7D-4C8B-B8B2-AABC719263E6}">
      <dsp:nvSpPr>
        <dsp:cNvPr id="0" name=""/>
        <dsp:cNvSpPr/>
      </dsp:nvSpPr>
      <dsp:spPr>
        <a:xfrm>
          <a:off x="2766490" y="977045"/>
          <a:ext cx="1258131" cy="1258139"/>
        </a:xfrm>
        <a:prstGeom prst="ellips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w="19050">
          <a:solidFill>
            <a:srgbClr val="C0000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0" kern="1200" dirty="0" smtClean="0">
              <a:latin typeface="Calibri" pitchFamily="34" charset="0"/>
              <a:cs typeface="Calibri" pitchFamily="34" charset="0"/>
            </a:rPr>
            <a:t>Development Core</a:t>
          </a:r>
          <a:endParaRPr lang="en-GB" sz="1100" b="0" kern="1200" dirty="0">
            <a:latin typeface="Calibri" pitchFamily="34" charset="0"/>
            <a:cs typeface="Calibri" pitchFamily="34" charset="0"/>
          </a:endParaRPr>
        </a:p>
      </dsp:txBody>
      <dsp:txXfrm>
        <a:off x="2950739" y="1161295"/>
        <a:ext cx="889633" cy="889639"/>
      </dsp:txXfrm>
    </dsp:sp>
    <dsp:sp modelId="{607A2C6A-9819-4127-91CD-394EAF2370D4}">
      <dsp:nvSpPr>
        <dsp:cNvPr id="0" name=""/>
        <dsp:cNvSpPr/>
      </dsp:nvSpPr>
      <dsp:spPr>
        <a:xfrm>
          <a:off x="1569617" y="2189176"/>
          <a:ext cx="1242878" cy="1242878"/>
        </a:xfrm>
        <a:prstGeom prst="ellips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w="19050">
          <a:solidFill>
            <a:srgbClr val="FFFF0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0" kern="1200" dirty="0" smtClean="0">
              <a:latin typeface="Calibri" pitchFamily="34" charset="0"/>
              <a:cs typeface="Calibri" pitchFamily="34" charset="0"/>
            </a:rPr>
            <a:t>Elite Hub</a:t>
          </a:r>
          <a:endParaRPr lang="en-GB" sz="1100" b="0" kern="1200" dirty="0">
            <a:latin typeface="Calibri" pitchFamily="34" charset="0"/>
            <a:cs typeface="Calibri" pitchFamily="34" charset="0"/>
          </a:endParaRPr>
        </a:p>
      </dsp:txBody>
      <dsp:txXfrm>
        <a:off x="1751632" y="2371191"/>
        <a:ext cx="878848" cy="878848"/>
      </dsp:txXfrm>
    </dsp:sp>
    <dsp:sp modelId="{330EE65F-FBB6-4893-A087-9B12A0EA1D27}">
      <dsp:nvSpPr>
        <dsp:cNvPr id="0" name=""/>
        <dsp:cNvSpPr/>
      </dsp:nvSpPr>
      <dsp:spPr>
        <a:xfrm>
          <a:off x="366849" y="986407"/>
          <a:ext cx="1239416" cy="1239416"/>
        </a:xfrm>
        <a:prstGeom prst="ellips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w="19050">
          <a:solidFill>
            <a:srgbClr val="0070C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0" kern="1200" dirty="0" smtClean="0">
              <a:latin typeface="Calibri" pitchFamily="34" charset="0"/>
              <a:cs typeface="Calibri" pitchFamily="34" charset="0"/>
            </a:rPr>
            <a:t>Event Line</a:t>
          </a:r>
          <a:endParaRPr lang="en-GB" sz="1100" b="0" kern="1200" dirty="0">
            <a:latin typeface="Calibri" pitchFamily="34" charset="0"/>
            <a:cs typeface="Calibri" pitchFamily="34" charset="0"/>
          </a:endParaRPr>
        </a:p>
      </dsp:txBody>
      <dsp:txXfrm>
        <a:off x="548357" y="1167915"/>
        <a:ext cx="876400" cy="876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7C2B9-3788-4999-8631-8EE5DC1AFB33}">
      <dsp:nvSpPr>
        <dsp:cNvPr id="0" name=""/>
        <dsp:cNvSpPr/>
      </dsp:nvSpPr>
      <dsp:spPr>
        <a:xfrm>
          <a:off x="957972" y="373031"/>
          <a:ext cx="2466168" cy="2466168"/>
        </a:xfrm>
        <a:prstGeom prst="blockArc">
          <a:avLst>
            <a:gd name="adj1" fmla="val 10800000"/>
            <a:gd name="adj2" fmla="val 16200000"/>
            <a:gd name="adj3" fmla="val 4636"/>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B5BD0A4-0650-43BC-91F9-B5CB7E1C6730}">
      <dsp:nvSpPr>
        <dsp:cNvPr id="0" name=""/>
        <dsp:cNvSpPr/>
      </dsp:nvSpPr>
      <dsp:spPr>
        <a:xfrm>
          <a:off x="957972" y="373031"/>
          <a:ext cx="2466168" cy="2466168"/>
        </a:xfrm>
        <a:prstGeom prst="blockArc">
          <a:avLst>
            <a:gd name="adj1" fmla="val 5400000"/>
            <a:gd name="adj2" fmla="val 10800000"/>
            <a:gd name="adj3" fmla="val 4636"/>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C9DE788-6567-4439-B9BB-3F05F7ED9E8D}">
      <dsp:nvSpPr>
        <dsp:cNvPr id="0" name=""/>
        <dsp:cNvSpPr/>
      </dsp:nvSpPr>
      <dsp:spPr>
        <a:xfrm>
          <a:off x="957972" y="373031"/>
          <a:ext cx="2466168" cy="2466168"/>
        </a:xfrm>
        <a:prstGeom prst="blockArc">
          <a:avLst>
            <a:gd name="adj1" fmla="val 0"/>
            <a:gd name="adj2" fmla="val 5400000"/>
            <a:gd name="adj3" fmla="val 4636"/>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ACC65C2-2463-4B83-9CB5-BB7E740BB262}">
      <dsp:nvSpPr>
        <dsp:cNvPr id="0" name=""/>
        <dsp:cNvSpPr/>
      </dsp:nvSpPr>
      <dsp:spPr>
        <a:xfrm>
          <a:off x="957972" y="373031"/>
          <a:ext cx="2466168" cy="2466168"/>
        </a:xfrm>
        <a:prstGeom prst="blockArc">
          <a:avLst>
            <a:gd name="adj1" fmla="val 16200000"/>
            <a:gd name="adj2" fmla="val 0"/>
            <a:gd name="adj3" fmla="val 4636"/>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460BF92-C605-452F-B424-8E9EB6CE13AF}">
      <dsp:nvSpPr>
        <dsp:cNvPr id="0" name=""/>
        <dsp:cNvSpPr/>
      </dsp:nvSpPr>
      <dsp:spPr>
        <a:xfrm>
          <a:off x="1344621" y="807519"/>
          <a:ext cx="1692871" cy="1597191"/>
        </a:xfrm>
        <a:prstGeom prst="ellips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w="19050">
          <a:solidFill>
            <a:schemeClr val="tx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0" kern="1200" dirty="0" smtClean="0">
              <a:solidFill>
                <a:schemeClr val="tx1">
                  <a:lumMod val="75000"/>
                  <a:lumOff val="25000"/>
                </a:schemeClr>
              </a:solidFill>
              <a:latin typeface="Calibri" pitchFamily="34" charset="0"/>
              <a:ea typeface="+mn-ea"/>
              <a:cs typeface="Calibri" pitchFamily="34" charset="0"/>
            </a:rPr>
            <a:t>Contact</a:t>
          </a:r>
          <a:r>
            <a:rPr lang="en-GB" sz="1100" b="0" kern="1200" dirty="0" smtClean="0">
              <a:solidFill>
                <a:schemeClr val="tx1">
                  <a:lumMod val="75000"/>
                  <a:lumOff val="25000"/>
                </a:schemeClr>
              </a:solidFill>
              <a:latin typeface="Calibri" pitchFamily="34" charset="0"/>
              <a:cs typeface="Calibri" pitchFamily="34" charset="0"/>
            </a:rPr>
            <a:t> </a:t>
          </a:r>
          <a:br>
            <a:rPr lang="en-GB" sz="1100" b="0" kern="1200" dirty="0" smtClean="0">
              <a:solidFill>
                <a:schemeClr val="tx1">
                  <a:lumMod val="75000"/>
                  <a:lumOff val="25000"/>
                </a:schemeClr>
              </a:solidFill>
              <a:latin typeface="Calibri" pitchFamily="34" charset="0"/>
              <a:cs typeface="Calibri" pitchFamily="34" charset="0"/>
            </a:rPr>
          </a:br>
          <a:r>
            <a:rPr lang="en-GB" sz="1100" b="0" kern="1200" dirty="0" smtClean="0">
              <a:solidFill>
                <a:schemeClr val="tx1">
                  <a:lumMod val="75000"/>
                  <a:lumOff val="25000"/>
                </a:schemeClr>
              </a:solidFill>
              <a:latin typeface="Calibri" pitchFamily="34" charset="0"/>
              <a:ea typeface="+mn-ea"/>
              <a:cs typeface="Calibri" pitchFamily="34" charset="0"/>
            </a:rPr>
            <a:t>Zone</a:t>
          </a:r>
          <a:endParaRPr lang="en-GB" sz="1100" b="0" kern="1200" dirty="0">
            <a:solidFill>
              <a:schemeClr val="tx1">
                <a:lumMod val="75000"/>
                <a:lumOff val="25000"/>
              </a:schemeClr>
            </a:solidFill>
            <a:latin typeface="Calibri" pitchFamily="34" charset="0"/>
            <a:ea typeface="+mn-ea"/>
            <a:cs typeface="Calibri" pitchFamily="34" charset="0"/>
          </a:endParaRPr>
        </a:p>
      </dsp:txBody>
      <dsp:txXfrm>
        <a:off x="1592536" y="1041422"/>
        <a:ext cx="1197041" cy="1129385"/>
      </dsp:txXfrm>
    </dsp:sp>
    <dsp:sp modelId="{DB7AB38B-AF87-4968-AE80-CBCFB05ECF80}">
      <dsp:nvSpPr>
        <dsp:cNvPr id="0" name=""/>
        <dsp:cNvSpPr/>
      </dsp:nvSpPr>
      <dsp:spPr>
        <a:xfrm>
          <a:off x="1562499" y="-226941"/>
          <a:ext cx="1257115" cy="1257115"/>
        </a:xfrm>
        <a:prstGeom prst="ellips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w="19050">
          <a:solidFill>
            <a:srgbClr val="00B05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0" kern="1200" dirty="0" smtClean="0">
              <a:latin typeface="Calibri" pitchFamily="34" charset="0"/>
              <a:cs typeface="Calibri" pitchFamily="34" charset="0"/>
            </a:rPr>
            <a:t>Administration Centre</a:t>
          </a:r>
          <a:endParaRPr lang="en-GB" sz="1100" b="0" kern="1200" dirty="0">
            <a:latin typeface="Calibri" pitchFamily="34" charset="0"/>
            <a:cs typeface="Calibri" pitchFamily="34" charset="0"/>
          </a:endParaRPr>
        </a:p>
      </dsp:txBody>
      <dsp:txXfrm>
        <a:off x="1746599" y="-42841"/>
        <a:ext cx="888915" cy="888915"/>
      </dsp:txXfrm>
    </dsp:sp>
    <dsp:sp modelId="{9C0114FB-8A7D-4C8B-B8B2-AABC719263E6}">
      <dsp:nvSpPr>
        <dsp:cNvPr id="0" name=""/>
        <dsp:cNvSpPr/>
      </dsp:nvSpPr>
      <dsp:spPr>
        <a:xfrm>
          <a:off x="2766490" y="977045"/>
          <a:ext cx="1258131" cy="1258139"/>
        </a:xfrm>
        <a:prstGeom prst="ellips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w="19050">
          <a:solidFill>
            <a:srgbClr val="C0000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0" kern="1200" dirty="0" smtClean="0">
              <a:latin typeface="Calibri" pitchFamily="34" charset="0"/>
              <a:cs typeface="Calibri" pitchFamily="34" charset="0"/>
            </a:rPr>
            <a:t>Development Core</a:t>
          </a:r>
          <a:endParaRPr lang="en-GB" sz="1100" b="0" kern="1200" dirty="0">
            <a:latin typeface="Calibri" pitchFamily="34" charset="0"/>
            <a:cs typeface="Calibri" pitchFamily="34" charset="0"/>
          </a:endParaRPr>
        </a:p>
      </dsp:txBody>
      <dsp:txXfrm>
        <a:off x="2950739" y="1161295"/>
        <a:ext cx="889633" cy="889639"/>
      </dsp:txXfrm>
    </dsp:sp>
    <dsp:sp modelId="{607A2C6A-9819-4127-91CD-394EAF2370D4}">
      <dsp:nvSpPr>
        <dsp:cNvPr id="0" name=""/>
        <dsp:cNvSpPr/>
      </dsp:nvSpPr>
      <dsp:spPr>
        <a:xfrm>
          <a:off x="1569617" y="2189176"/>
          <a:ext cx="1242878" cy="1242878"/>
        </a:xfrm>
        <a:prstGeom prst="ellips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w="19050">
          <a:solidFill>
            <a:srgbClr val="FFFF0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0" kern="1200" dirty="0" smtClean="0">
              <a:latin typeface="Calibri" pitchFamily="34" charset="0"/>
              <a:cs typeface="Calibri" pitchFamily="34" charset="0"/>
            </a:rPr>
            <a:t>Elite Hub</a:t>
          </a:r>
          <a:endParaRPr lang="en-GB" sz="1100" b="0" kern="1200" dirty="0">
            <a:latin typeface="Calibri" pitchFamily="34" charset="0"/>
            <a:cs typeface="Calibri" pitchFamily="34" charset="0"/>
          </a:endParaRPr>
        </a:p>
      </dsp:txBody>
      <dsp:txXfrm>
        <a:off x="1751632" y="2371191"/>
        <a:ext cx="878848" cy="878848"/>
      </dsp:txXfrm>
    </dsp:sp>
    <dsp:sp modelId="{330EE65F-FBB6-4893-A087-9B12A0EA1D27}">
      <dsp:nvSpPr>
        <dsp:cNvPr id="0" name=""/>
        <dsp:cNvSpPr/>
      </dsp:nvSpPr>
      <dsp:spPr>
        <a:xfrm>
          <a:off x="366849" y="986407"/>
          <a:ext cx="1239416" cy="1239416"/>
        </a:xfrm>
        <a:prstGeom prst="ellips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w="19050">
          <a:solidFill>
            <a:srgbClr val="0070C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0" kern="1200" dirty="0" smtClean="0">
              <a:latin typeface="Calibri" pitchFamily="34" charset="0"/>
              <a:cs typeface="Calibri" pitchFamily="34" charset="0"/>
            </a:rPr>
            <a:t>Event Line</a:t>
          </a:r>
          <a:endParaRPr lang="en-GB" sz="1100" b="0" kern="1200" dirty="0">
            <a:latin typeface="Calibri" pitchFamily="34" charset="0"/>
            <a:cs typeface="Calibri" pitchFamily="34" charset="0"/>
          </a:endParaRPr>
        </a:p>
      </dsp:txBody>
      <dsp:txXfrm>
        <a:off x="548357" y="1167915"/>
        <a:ext cx="876400" cy="87640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F6E358-23BC-5C4C-A43A-9D0934505895}" type="datetimeFigureOut">
              <a:rPr lang="en-US" smtClean="0"/>
              <a:pPr/>
              <a:t>6/1/2012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B0F47A-90E7-8A44-926F-961245391E69}" type="slidenum">
              <a:rPr lang="en-US" smtClean="0"/>
              <a:pPr/>
              <a:t>‹#›</a:t>
            </a:fld>
            <a:endParaRPr lang="en-US"/>
          </a:p>
        </p:txBody>
      </p:sp>
    </p:spTree>
    <p:extLst>
      <p:ext uri="{BB962C8B-B14F-4D97-AF65-F5344CB8AC3E}">
        <p14:creationId xmlns:p14="http://schemas.microsoft.com/office/powerpoint/2010/main" val="20420182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01D8810-BA59-834E-BC35-2E6D9B2FA51B}" type="datetimeFigureOut">
              <a:rPr lang="en-US" smtClean="0">
                <a:solidFill>
                  <a:prstClr val="black">
                    <a:tint val="75000"/>
                  </a:prstClr>
                </a:solidFill>
              </a:rPr>
              <a:pPr/>
              <a:t>6/1/2012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E75AB48-CA6A-D245-8BD5-96CB22961BA2}"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01D8810-BA59-834E-BC35-2E6D9B2FA51B}" type="datetimeFigureOut">
              <a:rPr lang="en-US" smtClean="0">
                <a:solidFill>
                  <a:prstClr val="black">
                    <a:tint val="75000"/>
                  </a:prstClr>
                </a:solidFill>
              </a:rPr>
              <a:pPr/>
              <a:t>6/1/2012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E75AB48-CA6A-D245-8BD5-96CB22961BA2}"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D8810-BA59-834E-BC35-2E6D9B2FA51B}" type="datetimeFigureOut">
              <a:rPr lang="en-US" smtClean="0">
                <a:solidFill>
                  <a:prstClr val="black">
                    <a:tint val="75000"/>
                  </a:prstClr>
                </a:solidFill>
              </a:rPr>
              <a:pPr/>
              <a:t>6/1/2012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75AB48-CA6A-D245-8BD5-96CB22961BA2}"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D8810-BA59-834E-BC35-2E6D9B2FA51B}" type="datetimeFigureOut">
              <a:rPr lang="en-US" smtClean="0">
                <a:solidFill>
                  <a:prstClr val="black">
                    <a:tint val="75000"/>
                  </a:prstClr>
                </a:solidFill>
              </a:rPr>
              <a:pPr/>
              <a:t>6/1/2012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75AB48-CA6A-D245-8BD5-96CB22961BA2}"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d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df"/><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9.pdf"/></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2.png"/><Relationship Id="rId7" Type="http://schemas.openxmlformats.org/officeDocument/2006/relationships/diagramLayout" Target="../diagrams/layout1.xml"/><Relationship Id="rId2" Type="http://schemas.openxmlformats.org/officeDocument/2006/relationships/image" Target="../media/image7.pdf"/><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3.png"/><Relationship Id="rId10" Type="http://schemas.microsoft.com/office/2007/relationships/diagramDrawing" Target="../diagrams/drawing1.xml"/><Relationship Id="rId4" Type="http://schemas.openxmlformats.org/officeDocument/2006/relationships/image" Target="../media/image9.pdf"/><Relationship Id="rId9"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2.png"/><Relationship Id="rId7" Type="http://schemas.openxmlformats.org/officeDocument/2006/relationships/diagramLayout" Target="../diagrams/layout2.xml"/><Relationship Id="rId2" Type="http://schemas.openxmlformats.org/officeDocument/2006/relationships/image" Target="../media/image7.pdf"/><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image" Target="../media/image3.png"/><Relationship Id="rId10" Type="http://schemas.microsoft.com/office/2007/relationships/diagramDrawing" Target="../diagrams/drawing2.xml"/><Relationship Id="rId4" Type="http://schemas.openxmlformats.org/officeDocument/2006/relationships/image" Target="../media/image9.pdf"/><Relationship Id="rId9" Type="http://schemas.openxmlformats.org/officeDocument/2006/relationships/diagramColors" Target="../diagrams/colors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df"/><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9.pd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df"/><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9.pd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274638"/>
            <a:ext cx="8229600" cy="1143000"/>
          </a:xfrm>
        </p:spPr>
        <p:txBody>
          <a:bodyPr/>
          <a:lstStyle/>
          <a:p>
            <a:r>
              <a:rPr lang="en-US" dirty="0" smtClean="0"/>
              <a:t>  </a:t>
            </a:r>
            <a:endParaRPr lang="en-US" dirty="0"/>
          </a:p>
        </p:txBody>
      </p:sp>
      <p:pic>
        <p:nvPicPr>
          <p:cNvPr id="10" name="Picture 9" descr="PP_Intro.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03513" y="0"/>
            <a:ext cx="9262753" cy="6934200"/>
          </a:xfrm>
          <a:prstGeom prst="rect">
            <a:avLst/>
          </a:prstGeom>
        </p:spPr>
      </p:pic>
      <p:sp>
        <p:nvSpPr>
          <p:cNvPr id="2" name="TextBox 1"/>
          <p:cNvSpPr txBox="1"/>
          <p:nvPr/>
        </p:nvSpPr>
        <p:spPr>
          <a:xfrm>
            <a:off x="5004048" y="4293096"/>
            <a:ext cx="3096344" cy="1200329"/>
          </a:xfrm>
          <a:prstGeom prst="rect">
            <a:avLst/>
          </a:prstGeom>
          <a:noFill/>
        </p:spPr>
        <p:txBody>
          <a:bodyPr wrap="square" rtlCol="0">
            <a:spAutoFit/>
          </a:bodyPr>
          <a:lstStyle/>
          <a:p>
            <a:pPr algn="ctr"/>
            <a:r>
              <a:rPr lang="en-GB" sz="2400" i="1" dirty="0" err="1" smtClean="0">
                <a:solidFill>
                  <a:srgbClr val="FF0000"/>
                </a:solidFill>
                <a:latin typeface="Agency FB" pitchFamily="34" charset="0"/>
              </a:rPr>
              <a:t>MyNet</a:t>
            </a:r>
            <a:r>
              <a:rPr lang="en-GB" sz="2400" dirty="0" smtClean="0"/>
              <a:t> is Coming</a:t>
            </a:r>
          </a:p>
          <a:p>
            <a:pPr algn="ctr"/>
            <a:endParaRPr lang="en-GB" sz="2400" dirty="0"/>
          </a:p>
          <a:p>
            <a:pPr algn="ctr"/>
            <a:r>
              <a:rPr lang="en-GB" sz="2400" dirty="0" smtClean="0"/>
              <a:t>An Introductory Guide</a:t>
            </a:r>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PP_Doc3-5.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0" y="6350"/>
            <a:ext cx="9144000" cy="6845300"/>
          </a:xfrm>
          <a:prstGeom prst="rect">
            <a:avLst/>
          </a:prstGeom>
        </p:spPr>
      </p:pic>
      <p:sp>
        <p:nvSpPr>
          <p:cNvPr id="17" name="TextBox 16"/>
          <p:cNvSpPr txBox="1"/>
          <p:nvPr/>
        </p:nvSpPr>
        <p:spPr>
          <a:xfrm>
            <a:off x="800100" y="2924944"/>
            <a:ext cx="7543800" cy="3570208"/>
          </a:xfrm>
          <a:prstGeom prst="rect">
            <a:avLst/>
          </a:prstGeom>
          <a:noFill/>
        </p:spPr>
        <p:txBody>
          <a:bodyPr wrap="square" rtlCol="0">
            <a:spAutoFit/>
          </a:bodyPr>
          <a:lstStyle/>
          <a:p>
            <a:r>
              <a:rPr lang="en-GB" dirty="0" smtClean="0"/>
              <a:t>England Netball is proud to introduce </a:t>
            </a:r>
            <a:r>
              <a:rPr lang="en-GB" i="1" dirty="0" err="1" smtClean="0"/>
              <a:t>MyNet</a:t>
            </a:r>
            <a:r>
              <a:rPr lang="en-GB" i="1" dirty="0" smtClean="0"/>
              <a:t>; an exciting new system that will be available through a secure login 24 hours a day, 365 days a year.  </a:t>
            </a:r>
          </a:p>
          <a:p>
            <a:endParaRPr lang="en-GB" sz="1400" i="1" dirty="0"/>
          </a:p>
          <a:p>
            <a:r>
              <a:rPr lang="en-GB" i="1" dirty="0" smtClean="0"/>
              <a:t>This fantastic new system will take time to develop and will be launched in stages.  First, we need to get the basic administration and data correct, therefore, we will launch the system in June 2012 so affiliations for the 2012/13 year will be entered using </a:t>
            </a:r>
            <a:r>
              <a:rPr lang="en-GB" i="1" dirty="0" err="1" smtClean="0"/>
              <a:t>MyNet</a:t>
            </a:r>
            <a:r>
              <a:rPr lang="en-GB" i="1" dirty="0" smtClean="0"/>
              <a:t>.  Then from July 2012, all the new great features </a:t>
            </a:r>
            <a:r>
              <a:rPr lang="en-GB" i="1" smtClean="0"/>
              <a:t>will begin </a:t>
            </a:r>
            <a:r>
              <a:rPr lang="en-GB" i="1" dirty="0" smtClean="0"/>
              <a:t>to come online.  We hope to have all of these installed by March 2013.</a:t>
            </a:r>
          </a:p>
          <a:p>
            <a:endParaRPr lang="en-GB" i="1" dirty="0"/>
          </a:p>
          <a:p>
            <a:r>
              <a:rPr lang="en-GB" i="1" dirty="0" smtClean="0"/>
              <a:t>Further information and training will be provided on the system in the next few months.</a:t>
            </a:r>
          </a:p>
          <a:p>
            <a:endParaRPr lang="en-GB" sz="1400" dirty="0"/>
          </a:p>
        </p:txBody>
      </p:sp>
      <p:sp>
        <p:nvSpPr>
          <p:cNvPr id="18" name="TextBox 17"/>
          <p:cNvSpPr txBox="1"/>
          <p:nvPr/>
        </p:nvSpPr>
        <p:spPr>
          <a:xfrm>
            <a:off x="914400" y="1219200"/>
            <a:ext cx="5257800" cy="1015663"/>
          </a:xfrm>
          <a:prstGeom prst="rect">
            <a:avLst/>
          </a:prstGeom>
          <a:noFill/>
        </p:spPr>
        <p:txBody>
          <a:bodyPr wrap="square" rtlCol="0">
            <a:spAutoFit/>
          </a:bodyPr>
          <a:lstStyle/>
          <a:p>
            <a:r>
              <a:rPr lang="en-US" sz="6000" b="1" i="1" dirty="0" err="1" smtClean="0">
                <a:solidFill>
                  <a:prstClr val="white">
                    <a:lumMod val="75000"/>
                  </a:prstClr>
                </a:solidFill>
                <a:latin typeface="Arial"/>
                <a:cs typeface="Arial"/>
              </a:rPr>
              <a:t>MyNet</a:t>
            </a:r>
            <a:r>
              <a:rPr lang="en-US" sz="2000" dirty="0">
                <a:solidFill>
                  <a:prstClr val="black"/>
                </a:solidFill>
                <a:latin typeface="Arial"/>
                <a:cs typeface="Arial"/>
              </a:rPr>
              <a:t> </a:t>
            </a:r>
            <a:r>
              <a:rPr lang="en-US" sz="2000" b="1" dirty="0" smtClean="0">
                <a:solidFill>
                  <a:prstClr val="black"/>
                </a:solidFill>
                <a:latin typeface="Arial"/>
                <a:cs typeface="Arial"/>
              </a:rPr>
              <a:t> </a:t>
            </a:r>
            <a:endParaRPr lang="en-US" sz="2000" b="1" dirty="0">
              <a:solidFill>
                <a:prstClr val="black"/>
              </a:solidFill>
              <a:latin typeface="Arial"/>
              <a:cs typeface="Arial"/>
            </a:endParaRPr>
          </a:p>
        </p:txBody>
      </p:sp>
      <p:pic>
        <p:nvPicPr>
          <p:cNvPr id="21" name="Picture 20" descr="PP_Doc6EN.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6804248" y="516461"/>
            <a:ext cx="1813330" cy="172833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PP_Doc3-5.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395536" y="6350"/>
            <a:ext cx="9144000" cy="6845300"/>
          </a:xfrm>
          <a:prstGeom prst="rect">
            <a:avLst/>
          </a:prstGeom>
        </p:spPr>
      </p:pic>
      <p:sp>
        <p:nvSpPr>
          <p:cNvPr id="17" name="TextBox 16"/>
          <p:cNvSpPr txBox="1"/>
          <p:nvPr/>
        </p:nvSpPr>
        <p:spPr>
          <a:xfrm>
            <a:off x="1065978" y="2780928"/>
            <a:ext cx="4377680" cy="3416320"/>
          </a:xfrm>
          <a:prstGeom prst="rect">
            <a:avLst/>
          </a:prstGeom>
          <a:noFill/>
        </p:spPr>
        <p:txBody>
          <a:bodyPr wrap="square" rtlCol="0">
            <a:spAutoFit/>
          </a:bodyPr>
          <a:lstStyle/>
          <a:p>
            <a:pPr marL="285750" indent="-285750">
              <a:buFont typeface="Arial" pitchFamily="34" charset="0"/>
              <a:buChar char="•"/>
            </a:pPr>
            <a:endParaRPr lang="en-GB" i="1" dirty="0" smtClean="0"/>
          </a:p>
          <a:p>
            <a:r>
              <a:rPr lang="en-GB" dirty="0" err="1" smtClean="0"/>
              <a:t>MyNet</a:t>
            </a:r>
            <a:r>
              <a:rPr lang="en-GB" dirty="0" smtClean="0"/>
              <a:t> is a comprehensive system that has evolved alongside sporting bodies worldwide and is made from 5 modules:</a:t>
            </a:r>
          </a:p>
          <a:p>
            <a:pPr marL="285750" indent="-285750">
              <a:buFont typeface="Arial" pitchFamily="34" charset="0"/>
              <a:buChar char="•"/>
            </a:pPr>
            <a:r>
              <a:rPr lang="en-GB" dirty="0" smtClean="0"/>
              <a:t>Contact Zone – centralises EN’s data and includes contact details, security, communication and reporting</a:t>
            </a:r>
          </a:p>
          <a:p>
            <a:pPr marL="285750" indent="-285750">
              <a:buFont typeface="Arial" pitchFamily="34" charset="0"/>
              <a:buChar char="•"/>
            </a:pPr>
            <a:r>
              <a:rPr lang="en-GB" dirty="0" smtClean="0"/>
              <a:t>Administration Centre - where the game is administered including affiliations, competition and fixture management, officials and match reporting, disciplinary management and statistics</a:t>
            </a:r>
            <a:endParaRPr lang="en-GB" dirty="0"/>
          </a:p>
        </p:txBody>
      </p:sp>
      <p:sp>
        <p:nvSpPr>
          <p:cNvPr id="18" name="TextBox 17"/>
          <p:cNvSpPr txBox="1"/>
          <p:nvPr/>
        </p:nvSpPr>
        <p:spPr>
          <a:xfrm>
            <a:off x="914400" y="1219200"/>
            <a:ext cx="5257800" cy="1015663"/>
          </a:xfrm>
          <a:prstGeom prst="rect">
            <a:avLst/>
          </a:prstGeom>
          <a:noFill/>
        </p:spPr>
        <p:txBody>
          <a:bodyPr wrap="square" rtlCol="0">
            <a:spAutoFit/>
          </a:bodyPr>
          <a:lstStyle/>
          <a:p>
            <a:r>
              <a:rPr lang="en-US" sz="6000" b="1" i="1" dirty="0" err="1" smtClean="0">
                <a:solidFill>
                  <a:prstClr val="white">
                    <a:lumMod val="75000"/>
                  </a:prstClr>
                </a:solidFill>
                <a:latin typeface="Arial"/>
                <a:cs typeface="Arial"/>
              </a:rPr>
              <a:t>MyNet</a:t>
            </a:r>
            <a:r>
              <a:rPr lang="en-US" sz="2000" dirty="0">
                <a:solidFill>
                  <a:prstClr val="black"/>
                </a:solidFill>
                <a:latin typeface="Arial"/>
                <a:cs typeface="Arial"/>
              </a:rPr>
              <a:t> </a:t>
            </a:r>
            <a:r>
              <a:rPr lang="en-US" sz="2000" b="1" dirty="0" smtClean="0">
                <a:solidFill>
                  <a:prstClr val="black"/>
                </a:solidFill>
                <a:latin typeface="Arial"/>
                <a:cs typeface="Arial"/>
              </a:rPr>
              <a:t> </a:t>
            </a:r>
            <a:endParaRPr lang="en-US" sz="2000" b="1" dirty="0">
              <a:solidFill>
                <a:prstClr val="black"/>
              </a:solidFill>
              <a:latin typeface="Arial"/>
              <a:cs typeface="Arial"/>
            </a:endParaRPr>
          </a:p>
        </p:txBody>
      </p:sp>
      <p:pic>
        <p:nvPicPr>
          <p:cNvPr id="21" name="Picture 20" descr="PP_Doc6EN.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6804248" y="516461"/>
            <a:ext cx="1813330" cy="1728330"/>
          </a:xfrm>
          <a:prstGeom prst="rect">
            <a:avLst/>
          </a:prstGeom>
        </p:spPr>
      </p:pic>
      <p:graphicFrame>
        <p:nvGraphicFramePr>
          <p:cNvPr id="6" name="Diagram 5"/>
          <p:cNvGraphicFramePr/>
          <p:nvPr>
            <p:extLst>
              <p:ext uri="{D42A27DB-BD31-4B8C-83A1-F6EECF244321}">
                <p14:modId xmlns:p14="http://schemas.microsoft.com/office/powerpoint/2010/main" val="1613033813"/>
              </p:ext>
            </p:extLst>
          </p:nvPr>
        </p:nvGraphicFramePr>
        <p:xfrm>
          <a:off x="4812027" y="3150429"/>
          <a:ext cx="4391472" cy="320511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879954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PP_Doc3-5.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395536" y="6350"/>
            <a:ext cx="9144000" cy="6845300"/>
          </a:xfrm>
          <a:prstGeom prst="rect">
            <a:avLst/>
          </a:prstGeom>
        </p:spPr>
      </p:pic>
      <p:sp>
        <p:nvSpPr>
          <p:cNvPr id="17" name="TextBox 16"/>
          <p:cNvSpPr txBox="1"/>
          <p:nvPr/>
        </p:nvSpPr>
        <p:spPr>
          <a:xfrm>
            <a:off x="914400" y="2780928"/>
            <a:ext cx="4233664" cy="3631763"/>
          </a:xfrm>
          <a:prstGeom prst="rect">
            <a:avLst/>
          </a:prstGeom>
          <a:noFill/>
        </p:spPr>
        <p:txBody>
          <a:bodyPr wrap="square" rtlCol="0">
            <a:spAutoFit/>
          </a:bodyPr>
          <a:lstStyle/>
          <a:p>
            <a:pPr marL="285750" indent="-285750">
              <a:buFont typeface="Arial" pitchFamily="34" charset="0"/>
              <a:buChar char="•"/>
            </a:pPr>
            <a:endParaRPr lang="en-GB" sz="1400" i="1" dirty="0" smtClean="0"/>
          </a:p>
          <a:p>
            <a:pPr marL="285750" indent="-285750">
              <a:buFont typeface="Arial" pitchFamily="34" charset="0"/>
              <a:buChar char="•"/>
            </a:pPr>
            <a:r>
              <a:rPr lang="en-GB" dirty="0" smtClean="0"/>
              <a:t>Development Core - the delivery of the grassroots of the game including course and education management, CAPs, club, county and regional websites</a:t>
            </a:r>
          </a:p>
          <a:p>
            <a:pPr marL="285750" indent="-285750">
              <a:buFont typeface="Arial" pitchFamily="34" charset="0"/>
              <a:buChar char="•"/>
            </a:pPr>
            <a:r>
              <a:rPr lang="en-GB" dirty="0" smtClean="0"/>
              <a:t>Elite Hub which - manages the elite side of Netball and our key athletes including medical and injury history, dietary needs, training, fitness strength and conditioning management and scouting</a:t>
            </a:r>
          </a:p>
          <a:p>
            <a:pPr marL="285750" indent="-285750">
              <a:buFont typeface="Arial" pitchFamily="34" charset="0"/>
              <a:buChar char="•"/>
            </a:pPr>
            <a:r>
              <a:rPr lang="en-GB" dirty="0" smtClean="0"/>
              <a:t>Event line - manages events including team management and membership &amp; fan clubs</a:t>
            </a:r>
            <a:endParaRPr lang="en-GB" dirty="0"/>
          </a:p>
        </p:txBody>
      </p:sp>
      <p:sp>
        <p:nvSpPr>
          <p:cNvPr id="18" name="TextBox 17"/>
          <p:cNvSpPr txBox="1"/>
          <p:nvPr/>
        </p:nvSpPr>
        <p:spPr>
          <a:xfrm>
            <a:off x="914400" y="1219200"/>
            <a:ext cx="5257800" cy="1015663"/>
          </a:xfrm>
          <a:prstGeom prst="rect">
            <a:avLst/>
          </a:prstGeom>
          <a:noFill/>
        </p:spPr>
        <p:txBody>
          <a:bodyPr wrap="square" rtlCol="0">
            <a:spAutoFit/>
          </a:bodyPr>
          <a:lstStyle/>
          <a:p>
            <a:r>
              <a:rPr lang="en-US" sz="6000" b="1" i="1" dirty="0" err="1" smtClean="0">
                <a:solidFill>
                  <a:prstClr val="white">
                    <a:lumMod val="75000"/>
                  </a:prstClr>
                </a:solidFill>
                <a:latin typeface="Arial"/>
                <a:cs typeface="Arial"/>
              </a:rPr>
              <a:t>MyNet</a:t>
            </a:r>
            <a:r>
              <a:rPr lang="en-US" sz="2000" dirty="0">
                <a:solidFill>
                  <a:prstClr val="black"/>
                </a:solidFill>
                <a:latin typeface="Arial"/>
                <a:cs typeface="Arial"/>
              </a:rPr>
              <a:t> </a:t>
            </a:r>
            <a:r>
              <a:rPr lang="en-US" sz="2000" b="1" dirty="0" smtClean="0">
                <a:solidFill>
                  <a:prstClr val="black"/>
                </a:solidFill>
                <a:latin typeface="Arial"/>
                <a:cs typeface="Arial"/>
              </a:rPr>
              <a:t> </a:t>
            </a:r>
            <a:endParaRPr lang="en-US" sz="2000" b="1" dirty="0">
              <a:solidFill>
                <a:prstClr val="black"/>
              </a:solidFill>
              <a:latin typeface="Arial"/>
              <a:cs typeface="Arial"/>
            </a:endParaRPr>
          </a:p>
        </p:txBody>
      </p:sp>
      <p:pic>
        <p:nvPicPr>
          <p:cNvPr id="21" name="Picture 20" descr="PP_Doc6EN.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6804248" y="516461"/>
            <a:ext cx="1813330" cy="1728330"/>
          </a:xfrm>
          <a:prstGeom prst="rect">
            <a:avLst/>
          </a:prstGeom>
        </p:spPr>
      </p:pic>
      <p:graphicFrame>
        <p:nvGraphicFramePr>
          <p:cNvPr id="6" name="Diagram 5"/>
          <p:cNvGraphicFramePr/>
          <p:nvPr>
            <p:extLst>
              <p:ext uri="{D42A27DB-BD31-4B8C-83A1-F6EECF244321}">
                <p14:modId xmlns:p14="http://schemas.microsoft.com/office/powerpoint/2010/main" val="2733753898"/>
              </p:ext>
            </p:extLst>
          </p:nvPr>
        </p:nvGraphicFramePr>
        <p:xfrm>
          <a:off x="4812027" y="3150429"/>
          <a:ext cx="4391472" cy="320511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538862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PP_Doc3-5.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0" y="-243408"/>
            <a:ext cx="9144000" cy="6845300"/>
          </a:xfrm>
          <a:prstGeom prst="rect">
            <a:avLst/>
          </a:prstGeom>
        </p:spPr>
      </p:pic>
      <p:sp>
        <p:nvSpPr>
          <p:cNvPr id="17" name="TextBox 16"/>
          <p:cNvSpPr txBox="1"/>
          <p:nvPr/>
        </p:nvSpPr>
        <p:spPr>
          <a:xfrm>
            <a:off x="467544" y="2708920"/>
            <a:ext cx="7990656" cy="4955203"/>
          </a:xfrm>
          <a:prstGeom prst="rect">
            <a:avLst/>
          </a:prstGeom>
          <a:noFill/>
        </p:spPr>
        <p:txBody>
          <a:bodyPr wrap="square" rtlCol="0">
            <a:spAutoFit/>
          </a:bodyPr>
          <a:lstStyle/>
          <a:p>
            <a:r>
              <a:rPr lang="en-GB" dirty="0" err="1" smtClean="0"/>
              <a:t>MyNet</a:t>
            </a:r>
            <a:r>
              <a:rPr lang="en-GB" dirty="0" smtClean="0"/>
              <a:t> will mean that members will have access to:</a:t>
            </a:r>
          </a:p>
          <a:p>
            <a:pPr marL="285750" indent="-285750">
              <a:buFont typeface="Arial" pitchFamily="34" charset="0"/>
              <a:buChar char="•"/>
            </a:pPr>
            <a:r>
              <a:rPr lang="en-GB" dirty="0" smtClean="0"/>
              <a:t>Their data online and will be able to amend/edit some of their data in real time</a:t>
            </a:r>
          </a:p>
          <a:p>
            <a:pPr marL="285750" indent="-285750">
              <a:buFont typeface="Arial" pitchFamily="34" charset="0"/>
              <a:buChar char="•"/>
            </a:pPr>
            <a:r>
              <a:rPr lang="en-GB" dirty="0" smtClean="0"/>
              <a:t>An online portal with a personalised homepage which will provides relevant information specifically for the member</a:t>
            </a:r>
          </a:p>
          <a:p>
            <a:pPr marL="285750" indent="-285750">
              <a:buFont typeface="Arial" pitchFamily="34" charset="0"/>
              <a:buChar char="•"/>
            </a:pPr>
            <a:r>
              <a:rPr lang="en-GB" dirty="0"/>
              <a:t>S</a:t>
            </a:r>
            <a:r>
              <a:rPr lang="en-GB" dirty="0" smtClean="0"/>
              <a:t>ponsors’ offers and discounts</a:t>
            </a:r>
          </a:p>
          <a:p>
            <a:pPr marL="285750" indent="-285750">
              <a:buFont typeface="Arial" pitchFamily="34" charset="0"/>
              <a:buChar char="•"/>
            </a:pPr>
            <a:r>
              <a:rPr lang="en-GB" dirty="0" smtClean="0"/>
              <a:t>England Netball’s events calendar page &amp; ticket information</a:t>
            </a:r>
          </a:p>
          <a:p>
            <a:pPr marL="285750" indent="-285750">
              <a:buFont typeface="Arial" pitchFamily="34" charset="0"/>
              <a:buChar char="•"/>
            </a:pPr>
            <a:r>
              <a:rPr lang="en-GB" dirty="0" smtClean="0"/>
              <a:t>Region, County, League, Club directory </a:t>
            </a:r>
            <a:r>
              <a:rPr lang="en-GB" dirty="0" err="1" smtClean="0"/>
              <a:t>ie</a:t>
            </a:r>
            <a:r>
              <a:rPr lang="en-GB" dirty="0" smtClean="0"/>
              <a:t> the members handbook online and up to date</a:t>
            </a:r>
          </a:p>
          <a:p>
            <a:pPr marL="285750" indent="-285750">
              <a:buFont typeface="Arial" pitchFamily="34" charset="0"/>
              <a:buChar char="•"/>
            </a:pPr>
            <a:r>
              <a:rPr lang="en-GB" dirty="0" smtClean="0"/>
              <a:t>News items and special interest forums</a:t>
            </a:r>
          </a:p>
          <a:p>
            <a:pPr marL="285750" indent="-285750">
              <a:buFont typeface="Arial" pitchFamily="34" charset="0"/>
              <a:buChar char="•"/>
            </a:pPr>
            <a:endParaRPr lang="en-GB" dirty="0"/>
          </a:p>
          <a:p>
            <a:r>
              <a:rPr lang="en-GB" dirty="0" smtClean="0"/>
              <a:t>Prospective members will also be able to self register prior to affiliation through their club which will mean a reduction in the data the club secretary has to enter.</a:t>
            </a:r>
          </a:p>
          <a:p>
            <a:endParaRPr lang="en-GB" dirty="0"/>
          </a:p>
          <a:p>
            <a:endParaRPr lang="en-GB" dirty="0" smtClean="0"/>
          </a:p>
          <a:p>
            <a:endParaRPr lang="en-GB" i="1" dirty="0"/>
          </a:p>
          <a:p>
            <a:endParaRPr lang="en-GB" i="1" dirty="0" smtClean="0"/>
          </a:p>
          <a:p>
            <a:pPr marL="285750" indent="-285750">
              <a:buFont typeface="Arial" pitchFamily="34" charset="0"/>
              <a:buChar char="•"/>
            </a:pPr>
            <a:endParaRPr lang="en-GB" sz="1400" i="1" dirty="0" smtClean="0"/>
          </a:p>
          <a:p>
            <a:endParaRPr lang="en-GB" sz="1400" dirty="0"/>
          </a:p>
        </p:txBody>
      </p:sp>
      <p:sp>
        <p:nvSpPr>
          <p:cNvPr id="18" name="TextBox 17"/>
          <p:cNvSpPr txBox="1"/>
          <p:nvPr/>
        </p:nvSpPr>
        <p:spPr>
          <a:xfrm>
            <a:off x="914400" y="1219200"/>
            <a:ext cx="5257800" cy="1015663"/>
          </a:xfrm>
          <a:prstGeom prst="rect">
            <a:avLst/>
          </a:prstGeom>
          <a:noFill/>
        </p:spPr>
        <p:txBody>
          <a:bodyPr wrap="square" rtlCol="0">
            <a:spAutoFit/>
          </a:bodyPr>
          <a:lstStyle/>
          <a:p>
            <a:r>
              <a:rPr lang="en-US" sz="6000" b="1" i="1" dirty="0" err="1" smtClean="0">
                <a:solidFill>
                  <a:prstClr val="white">
                    <a:lumMod val="75000"/>
                  </a:prstClr>
                </a:solidFill>
                <a:latin typeface="Arial"/>
                <a:cs typeface="Arial"/>
              </a:rPr>
              <a:t>MyNet</a:t>
            </a:r>
            <a:r>
              <a:rPr lang="en-US" sz="2000" dirty="0">
                <a:solidFill>
                  <a:prstClr val="black"/>
                </a:solidFill>
                <a:latin typeface="Arial"/>
                <a:cs typeface="Arial"/>
              </a:rPr>
              <a:t> </a:t>
            </a:r>
            <a:r>
              <a:rPr lang="en-US" sz="2000" b="1" dirty="0" smtClean="0">
                <a:solidFill>
                  <a:prstClr val="black"/>
                </a:solidFill>
                <a:latin typeface="Arial"/>
                <a:cs typeface="Arial"/>
              </a:rPr>
              <a:t> </a:t>
            </a:r>
            <a:endParaRPr lang="en-US" sz="2000" b="1" dirty="0">
              <a:solidFill>
                <a:prstClr val="black"/>
              </a:solidFill>
              <a:latin typeface="Arial"/>
              <a:cs typeface="Arial"/>
            </a:endParaRPr>
          </a:p>
        </p:txBody>
      </p:sp>
      <p:pic>
        <p:nvPicPr>
          <p:cNvPr id="21" name="Picture 20" descr="PP_Doc6EN.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6804248" y="516461"/>
            <a:ext cx="1813330" cy="1728330"/>
          </a:xfrm>
          <a:prstGeom prst="rect">
            <a:avLst/>
          </a:prstGeom>
        </p:spPr>
      </p:pic>
    </p:spTree>
    <p:extLst>
      <p:ext uri="{BB962C8B-B14F-4D97-AF65-F5344CB8AC3E}">
        <p14:creationId xmlns:p14="http://schemas.microsoft.com/office/powerpoint/2010/main" val="2309592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PP_Doc3-5.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0" y="-243408"/>
            <a:ext cx="9144000" cy="6845300"/>
          </a:xfrm>
          <a:prstGeom prst="rect">
            <a:avLst/>
          </a:prstGeom>
        </p:spPr>
      </p:pic>
      <p:sp>
        <p:nvSpPr>
          <p:cNvPr id="17" name="TextBox 16"/>
          <p:cNvSpPr txBox="1"/>
          <p:nvPr/>
        </p:nvSpPr>
        <p:spPr>
          <a:xfrm>
            <a:off x="914400" y="2924944"/>
            <a:ext cx="7543800" cy="4401205"/>
          </a:xfrm>
          <a:prstGeom prst="rect">
            <a:avLst/>
          </a:prstGeom>
          <a:noFill/>
        </p:spPr>
        <p:txBody>
          <a:bodyPr wrap="square" rtlCol="0">
            <a:spAutoFit/>
          </a:bodyPr>
          <a:lstStyle/>
          <a:p>
            <a:r>
              <a:rPr lang="en-GB" dirty="0" err="1" smtClean="0"/>
              <a:t>MyNet</a:t>
            </a:r>
            <a:r>
              <a:rPr lang="en-GB" dirty="0" smtClean="0"/>
              <a:t> is a significant investment for England Netball and we have appointed First Sports International (FSI) as the System Provider/Development.</a:t>
            </a:r>
          </a:p>
          <a:p>
            <a:endParaRPr lang="en-GB" dirty="0" smtClean="0"/>
          </a:p>
          <a:p>
            <a:r>
              <a:rPr lang="en-GB" dirty="0"/>
              <a:t>http://www.first-sports.com/</a:t>
            </a:r>
          </a:p>
          <a:p>
            <a:endParaRPr lang="en-GB" dirty="0" smtClean="0"/>
          </a:p>
          <a:p>
            <a:r>
              <a:rPr lang="en-GB" dirty="0" smtClean="0"/>
              <a:t>FSI is dedicated solely to the sports market and its unique combination of software development and expertise in sports management has resulted in a comprehensive solution that will dramatically improve our ability to successfully manage and communicate with members, fans, players, officials, coaches, competitions, volunteers, venues, events, ticketing, sponsors, participants and more.</a:t>
            </a:r>
          </a:p>
          <a:p>
            <a:endParaRPr lang="en-GB" dirty="0" smtClean="0"/>
          </a:p>
          <a:p>
            <a:endParaRPr lang="en-GB" i="1" dirty="0"/>
          </a:p>
          <a:p>
            <a:endParaRPr lang="en-GB" i="1" dirty="0" smtClean="0"/>
          </a:p>
          <a:p>
            <a:pPr marL="285750" indent="-285750">
              <a:buFont typeface="Arial" pitchFamily="34" charset="0"/>
              <a:buChar char="•"/>
            </a:pPr>
            <a:endParaRPr lang="en-GB" sz="1400" i="1" dirty="0" smtClean="0"/>
          </a:p>
          <a:p>
            <a:endParaRPr lang="en-GB" sz="1400" dirty="0"/>
          </a:p>
        </p:txBody>
      </p:sp>
      <p:sp>
        <p:nvSpPr>
          <p:cNvPr id="18" name="TextBox 17"/>
          <p:cNvSpPr txBox="1"/>
          <p:nvPr/>
        </p:nvSpPr>
        <p:spPr>
          <a:xfrm>
            <a:off x="914400" y="1219200"/>
            <a:ext cx="5257800" cy="1015663"/>
          </a:xfrm>
          <a:prstGeom prst="rect">
            <a:avLst/>
          </a:prstGeom>
          <a:noFill/>
        </p:spPr>
        <p:txBody>
          <a:bodyPr wrap="square" rtlCol="0">
            <a:spAutoFit/>
          </a:bodyPr>
          <a:lstStyle/>
          <a:p>
            <a:r>
              <a:rPr lang="en-US" sz="6000" b="1" i="1" dirty="0" err="1" smtClean="0">
                <a:solidFill>
                  <a:prstClr val="white">
                    <a:lumMod val="75000"/>
                  </a:prstClr>
                </a:solidFill>
                <a:latin typeface="Arial"/>
                <a:cs typeface="Arial"/>
              </a:rPr>
              <a:t>MyNet</a:t>
            </a:r>
            <a:r>
              <a:rPr lang="en-US" sz="2000" dirty="0">
                <a:solidFill>
                  <a:prstClr val="black"/>
                </a:solidFill>
                <a:latin typeface="Arial"/>
                <a:cs typeface="Arial"/>
              </a:rPr>
              <a:t> </a:t>
            </a:r>
            <a:r>
              <a:rPr lang="en-US" sz="2000" b="1" dirty="0" smtClean="0">
                <a:solidFill>
                  <a:prstClr val="black"/>
                </a:solidFill>
                <a:latin typeface="Arial"/>
                <a:cs typeface="Arial"/>
              </a:rPr>
              <a:t> </a:t>
            </a:r>
            <a:endParaRPr lang="en-US" sz="2000" b="1" dirty="0">
              <a:solidFill>
                <a:prstClr val="black"/>
              </a:solidFill>
              <a:latin typeface="Arial"/>
              <a:cs typeface="Arial"/>
            </a:endParaRPr>
          </a:p>
        </p:txBody>
      </p:sp>
      <p:pic>
        <p:nvPicPr>
          <p:cNvPr id="21" name="Picture 20" descr="PP_Doc6EN.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6804248" y="516461"/>
            <a:ext cx="1813330" cy="1728330"/>
          </a:xfrm>
          <a:prstGeom prst="rect">
            <a:avLst/>
          </a:prstGeom>
        </p:spPr>
      </p:pic>
    </p:spTree>
    <p:extLst>
      <p:ext uri="{BB962C8B-B14F-4D97-AF65-F5344CB8AC3E}">
        <p14:creationId xmlns:p14="http://schemas.microsoft.com/office/powerpoint/2010/main" val="2545163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5364</TotalTime>
  <Words>484</Words>
  <Application>Microsoft Office PowerPoint</Application>
  <PresentationFormat>On-screen Show (4:3)</PresentationFormat>
  <Paragraphs>53</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1_Office Theme</vt:lpstr>
      <vt:lpstr>2_Office Theme</vt:lpstr>
      <vt:lpstr>  </vt:lpstr>
      <vt:lpstr>PowerPoint Presentation</vt:lpstr>
      <vt:lpstr>PowerPoint Presentation</vt:lpstr>
      <vt:lpstr>PowerPoint Presentation</vt:lpstr>
      <vt:lpstr>PowerPoint Presentation</vt:lpstr>
      <vt:lpstr>PowerPoint Presentation</vt:lpstr>
    </vt:vector>
  </TitlesOfParts>
  <Company>None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none none</dc:creator>
  <cp:lastModifiedBy>Penny Grocott</cp:lastModifiedBy>
  <cp:revision>144</cp:revision>
  <dcterms:created xsi:type="dcterms:W3CDTF">2012-01-30T15:04:07Z</dcterms:created>
  <dcterms:modified xsi:type="dcterms:W3CDTF">2012-06-01T14:24:23Z</dcterms:modified>
</cp:coreProperties>
</file>